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717D87-5DCC-497B-B09B-F73EDA4BF414}" v="1610" dt="2021-02-22T00:23:12.8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ton Onderwater" userId="S::colton.onderwater@smtafe.wa.edu.au::be181458-35f0-4a4e-8d54-fbd209084ef3" providerId="AD" clId="Web-{7D717D87-5DCC-497B-B09B-F73EDA4BF414}"/>
    <pc:docChg chg="addSld modSld sldOrd addMainMaster delMainMaster">
      <pc:chgData name="Colton Onderwater" userId="S::colton.onderwater@smtafe.wa.edu.au::be181458-35f0-4a4e-8d54-fbd209084ef3" providerId="AD" clId="Web-{7D717D87-5DCC-497B-B09B-F73EDA4BF414}" dt="2021-02-22T00:23:12.860" v="817" actId="14100"/>
      <pc:docMkLst>
        <pc:docMk/>
      </pc:docMkLst>
      <pc:sldChg chg="addSp delSp modSp mod setBg modClrScheme chgLayout">
        <pc:chgData name="Colton Onderwater" userId="S::colton.onderwater@smtafe.wa.edu.au::be181458-35f0-4a4e-8d54-fbd209084ef3" providerId="AD" clId="Web-{7D717D87-5DCC-497B-B09B-F73EDA4BF414}" dt="2021-02-21T23:48:25.550" v="37"/>
        <pc:sldMkLst>
          <pc:docMk/>
          <pc:sldMk cId="109857222" sldId="256"/>
        </pc:sldMkLst>
        <pc:spChg chg="mod">
          <ac:chgData name="Colton Onderwater" userId="S::colton.onderwater@smtafe.wa.edu.au::be181458-35f0-4a4e-8d54-fbd209084ef3" providerId="AD" clId="Web-{7D717D87-5DCC-497B-B09B-F73EDA4BF414}" dt="2021-02-21T23:48:25.550" v="3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olton Onderwater" userId="S::colton.onderwater@smtafe.wa.edu.au::be181458-35f0-4a4e-8d54-fbd209084ef3" providerId="AD" clId="Web-{7D717D87-5DCC-497B-B09B-F73EDA4BF414}" dt="2021-02-21T23:48:25.550" v="3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1T23:47:46.753" v="35"/>
          <ac:spMkLst>
            <pc:docMk/>
            <pc:sldMk cId="109857222" sldId="256"/>
            <ac:spMk id="9" creationId="{BF9FFE17-DE95-4821-ACC1-B90C95449294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1T23:47:46.753" v="35"/>
          <ac:spMkLst>
            <pc:docMk/>
            <pc:sldMk cId="109857222" sldId="256"/>
            <ac:spMk id="11" creationId="{03CF76AF-FF72-4430-A772-05840329020B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1T23:47:46.753" v="35"/>
          <ac:spMkLst>
            <pc:docMk/>
            <pc:sldMk cId="109857222" sldId="256"/>
            <ac:spMk id="13" creationId="{0B1C8180-2FDD-4202-8C45-4057CB1AB26F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1T23:48:25.550" v="37"/>
          <ac:spMkLst>
            <pc:docMk/>
            <pc:sldMk cId="109857222" sldId="256"/>
            <ac:spMk id="24" creationId="{AD294E7E-62D8-48F8-A01E-1A457B5CA04C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1T23:48:25.550" v="37"/>
          <ac:spMkLst>
            <pc:docMk/>
            <pc:sldMk cId="109857222" sldId="256"/>
            <ac:spMk id="26" creationId="{FBCADCC9-9C0D-4CE3-8966-44472EFCF348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1T23:48:25.550" v="37"/>
          <ac:spMkLst>
            <pc:docMk/>
            <pc:sldMk cId="109857222" sldId="256"/>
            <ac:spMk id="28" creationId="{05FD221C-EDD3-49D9-90A7-260CECEE1C11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1T23:48:25.550" v="37"/>
          <ac:spMkLst>
            <pc:docMk/>
            <pc:sldMk cId="109857222" sldId="256"/>
            <ac:spMk id="74" creationId="{4D896123-1B32-4CB1-B2ED-E34BBC26B423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1T23:48:25.550" v="37"/>
          <ac:spMkLst>
            <pc:docMk/>
            <pc:sldMk cId="109857222" sldId="256"/>
            <ac:spMk id="76" creationId="{F57DA40C-10B8-4678-8433-AA03ED65E921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1T23:48:25.550" v="37"/>
          <ac:spMkLst>
            <pc:docMk/>
            <pc:sldMk cId="109857222" sldId="256"/>
            <ac:spMk id="78" creationId="{D1DEB652-CD49-4786-9154-A1A30E195ADF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1T23:48:25.550" v="37"/>
          <ac:spMkLst>
            <pc:docMk/>
            <pc:sldMk cId="109857222" sldId="256"/>
            <ac:spMk id="80" creationId="{59A7483D-55E4-41F7-8F87-19FAB2AEAA50}"/>
          </ac:spMkLst>
        </pc:spChg>
        <pc:grpChg chg="add del">
          <ac:chgData name="Colton Onderwater" userId="S::colton.onderwater@smtafe.wa.edu.au::be181458-35f0-4a4e-8d54-fbd209084ef3" providerId="AD" clId="Web-{7D717D87-5DCC-497B-B09B-F73EDA4BF414}" dt="2021-02-21T23:48:25.550" v="37"/>
          <ac:grpSpMkLst>
            <pc:docMk/>
            <pc:sldMk cId="109857222" sldId="256"/>
            <ac:grpSpMk id="30" creationId="{B858DA4F-B13B-4D82-A95F-CBF114BDDD7A}"/>
          </ac:grpSpMkLst>
        </pc:grpChg>
        <pc:grpChg chg="add del">
          <ac:chgData name="Colton Onderwater" userId="S::colton.onderwater@smtafe.wa.edu.au::be181458-35f0-4a4e-8d54-fbd209084ef3" providerId="AD" clId="Web-{7D717D87-5DCC-497B-B09B-F73EDA4BF414}" dt="2021-02-21T23:48:25.550" v="37"/>
          <ac:grpSpMkLst>
            <pc:docMk/>
            <pc:sldMk cId="109857222" sldId="256"/>
            <ac:grpSpMk id="56" creationId="{D77BF9F5-CA63-42A6-AC93-C2BDF4727665}"/>
          </ac:grpSpMkLst>
        </pc:grpChg>
        <pc:grpChg chg="add del">
          <ac:chgData name="Colton Onderwater" userId="S::colton.onderwater@smtafe.wa.edu.au::be181458-35f0-4a4e-8d54-fbd209084ef3" providerId="AD" clId="Web-{7D717D87-5DCC-497B-B09B-F73EDA4BF414}" dt="2021-02-21T23:48:25.550" v="37"/>
          <ac:grpSpMkLst>
            <pc:docMk/>
            <pc:sldMk cId="109857222" sldId="256"/>
            <ac:grpSpMk id="67" creationId="{94D09F36-C387-49FA-9BEA-D0427CE84C57}"/>
          </ac:grpSpMkLst>
        </pc:grpChg>
        <pc:picChg chg="add del mod">
          <ac:chgData name="Colton Onderwater" userId="S::colton.onderwater@smtafe.wa.edu.au::be181458-35f0-4a4e-8d54-fbd209084ef3" providerId="AD" clId="Web-{7D717D87-5DCC-497B-B09B-F73EDA4BF414}" dt="2021-02-21T23:48:21.347" v="36"/>
          <ac:picMkLst>
            <pc:docMk/>
            <pc:sldMk cId="109857222" sldId="256"/>
            <ac:picMk id="4" creationId="{A6DBE7DA-EFEB-425B-B902-1438525E4DC7}"/>
          </ac:picMkLst>
        </pc:picChg>
        <pc:picChg chg="add">
          <ac:chgData name="Colton Onderwater" userId="S::colton.onderwater@smtafe.wa.edu.au::be181458-35f0-4a4e-8d54-fbd209084ef3" providerId="AD" clId="Web-{7D717D87-5DCC-497B-B09B-F73EDA4BF414}" dt="2021-02-21T23:48:25.550" v="37"/>
          <ac:picMkLst>
            <pc:docMk/>
            <pc:sldMk cId="109857222" sldId="256"/>
            <ac:picMk id="71" creationId="{4AC5A3DC-A141-42DF-BB26-CB9BF80A6218}"/>
          </ac:picMkLst>
        </pc:picChg>
        <pc:cxnChg chg="add del">
          <ac:chgData name="Colton Onderwater" userId="S::colton.onderwater@smtafe.wa.edu.au::be181458-35f0-4a4e-8d54-fbd209084ef3" providerId="AD" clId="Web-{7D717D87-5DCC-497B-B09B-F73EDA4BF414}" dt="2021-02-21T23:47:46.753" v="35"/>
          <ac:cxnSpMkLst>
            <pc:docMk/>
            <pc:sldMk cId="109857222" sldId="256"/>
            <ac:cxnSpMk id="15" creationId="{D6E86CC6-13EA-4A88-86AD-CF27BF52CC95}"/>
          </ac:cxnSpMkLst>
        </pc:cxnChg>
        <pc:cxnChg chg="add del">
          <ac:chgData name="Colton Onderwater" userId="S::colton.onderwater@smtafe.wa.edu.au::be181458-35f0-4a4e-8d54-fbd209084ef3" providerId="AD" clId="Web-{7D717D87-5DCC-497B-B09B-F73EDA4BF414}" dt="2021-02-21T23:47:46.753" v="35"/>
          <ac:cxnSpMkLst>
            <pc:docMk/>
            <pc:sldMk cId="109857222" sldId="256"/>
            <ac:cxnSpMk id="17" creationId="{3F80B441-4F7D-4B40-8A13-FED03A1F3A16}"/>
          </ac:cxnSpMkLst>
        </pc:cxnChg>
        <pc:cxnChg chg="add del">
          <ac:chgData name="Colton Onderwater" userId="S::colton.onderwater@smtafe.wa.edu.au::be181458-35f0-4a4e-8d54-fbd209084ef3" providerId="AD" clId="Web-{7D717D87-5DCC-497B-B09B-F73EDA4BF414}" dt="2021-02-21T23:47:46.753" v="35"/>
          <ac:cxnSpMkLst>
            <pc:docMk/>
            <pc:sldMk cId="109857222" sldId="256"/>
            <ac:cxnSpMk id="19" creationId="{70C7FD1A-44B1-4E4C-B0C9-A8103DCCDCC2}"/>
          </ac:cxnSpMkLst>
        </pc:cxnChg>
      </pc:sldChg>
      <pc:sldChg chg="addSp delSp modSp new mod ord setBg">
        <pc:chgData name="Colton Onderwater" userId="S::colton.onderwater@smtafe.wa.edu.au::be181458-35f0-4a4e-8d54-fbd209084ef3" providerId="AD" clId="Web-{7D717D87-5DCC-497B-B09B-F73EDA4BF414}" dt="2021-02-22T00:07:39.901" v="402"/>
        <pc:sldMkLst>
          <pc:docMk/>
          <pc:sldMk cId="973822415" sldId="257"/>
        </pc:sldMkLst>
        <pc:spChg chg="mod">
          <ac:chgData name="Colton Onderwater" userId="S::colton.onderwater@smtafe.wa.edu.au::be181458-35f0-4a4e-8d54-fbd209084ef3" providerId="AD" clId="Web-{7D717D87-5DCC-497B-B09B-F73EDA4BF414}" dt="2021-02-21T23:51:50.364" v="153"/>
          <ac:spMkLst>
            <pc:docMk/>
            <pc:sldMk cId="973822415" sldId="257"/>
            <ac:spMk id="2" creationId="{3EDB89B9-850A-4892-B572-C84CF3536331}"/>
          </ac:spMkLst>
        </pc:spChg>
        <pc:spChg chg="del">
          <ac:chgData name="Colton Onderwater" userId="S::colton.onderwater@smtafe.wa.edu.au::be181458-35f0-4a4e-8d54-fbd209084ef3" providerId="AD" clId="Web-{7D717D87-5DCC-497B-B09B-F73EDA4BF414}" dt="2021-02-21T23:49:45.394" v="60"/>
          <ac:spMkLst>
            <pc:docMk/>
            <pc:sldMk cId="973822415" sldId="257"/>
            <ac:spMk id="3" creationId="{566E7C7B-1E32-462C-951C-2450C94D3D62}"/>
          </ac:spMkLst>
        </pc:spChg>
        <pc:spChg chg="add mod">
          <ac:chgData name="Colton Onderwater" userId="S::colton.onderwater@smtafe.wa.edu.au::be181458-35f0-4a4e-8d54-fbd209084ef3" providerId="AD" clId="Web-{7D717D87-5DCC-497B-B09B-F73EDA4BF414}" dt="2021-02-21T23:51:50.364" v="153"/>
          <ac:spMkLst>
            <pc:docMk/>
            <pc:sldMk cId="973822415" sldId="257"/>
            <ac:spMk id="8" creationId="{5DDEE28D-4E88-42AA-8DA2-06041C321A30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1T23:51:50.364" v="153"/>
          <ac:spMkLst>
            <pc:docMk/>
            <pc:sldMk cId="973822415" sldId="257"/>
            <ac:spMk id="11" creationId="{78DAC5EB-CB66-4144-944F-FCA082908508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1T23:51:50.364" v="153"/>
          <ac:spMkLst>
            <pc:docMk/>
            <pc:sldMk cId="973822415" sldId="257"/>
            <ac:spMk id="13" creationId="{2596F992-698C-48C0-9D89-70DA4CE927EF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1T23:51:50.364" v="153"/>
          <ac:spMkLst>
            <pc:docMk/>
            <pc:sldMk cId="973822415" sldId="257"/>
            <ac:spMk id="15" creationId="{86B7A620-47FC-4678-9F07-D291E9CD578E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1T23:51:50.364" v="153"/>
          <ac:spMkLst>
            <pc:docMk/>
            <pc:sldMk cId="973822415" sldId="257"/>
            <ac:spMk id="17" creationId="{D4CE6113-16AE-4250-8027-F864DE5BC338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1T23:51:50.364" v="153"/>
          <ac:spMkLst>
            <pc:docMk/>
            <pc:sldMk cId="973822415" sldId="257"/>
            <ac:spMk id="22" creationId="{BD4C0BBB-0042-4603-A226-6117F3FD5B3C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1T23:51:50.364" v="153"/>
          <ac:spMkLst>
            <pc:docMk/>
            <pc:sldMk cId="973822415" sldId="257"/>
            <ac:spMk id="24" creationId="{EC44F520-2598-460E-9F91-B02F60830CA2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1T23:51:50.364" v="153"/>
          <ac:spMkLst>
            <pc:docMk/>
            <pc:sldMk cId="973822415" sldId="257"/>
            <ac:spMk id="26" creationId="{1DBC8414-BE7E-4B6C-A114-B2C3795C883F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1T23:51:50.364" v="153"/>
          <ac:spMkLst>
            <pc:docMk/>
            <pc:sldMk cId="973822415" sldId="257"/>
            <ac:spMk id="28" creationId="{0EC398C5-5C2E-4038-9DB3-DE2B5A9BEFFB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1T23:51:50.364" v="153"/>
          <ac:spMkLst>
            <pc:docMk/>
            <pc:sldMk cId="973822415" sldId="257"/>
            <ac:spMk id="30" creationId="{A2F10B26-073B-4B10-8AAA-161242DD82B0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1T23:51:50.364" v="153"/>
          <ac:spMkLst>
            <pc:docMk/>
            <pc:sldMk cId="973822415" sldId="257"/>
            <ac:spMk id="32" creationId="{610DBBC7-698F-4A54-B1CB-A99F9CC356DF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1T23:51:50.364" v="153"/>
          <ac:spMkLst>
            <pc:docMk/>
            <pc:sldMk cId="973822415" sldId="257"/>
            <ac:spMk id="34" creationId="{DE6E822A-8BCF-432C-83E6-BBE821476CD4}"/>
          </ac:spMkLst>
        </pc:spChg>
        <pc:picChg chg="add mod ord">
          <ac:chgData name="Colton Onderwater" userId="S::colton.onderwater@smtafe.wa.edu.au::be181458-35f0-4a4e-8d54-fbd209084ef3" providerId="AD" clId="Web-{7D717D87-5DCC-497B-B09B-F73EDA4BF414}" dt="2021-02-21T23:51:50.364" v="153"/>
          <ac:picMkLst>
            <pc:docMk/>
            <pc:sldMk cId="973822415" sldId="257"/>
            <ac:picMk id="4" creationId="{3DFABFA5-EB17-4F34-B6EC-288F7E1E1D72}"/>
          </ac:picMkLst>
        </pc:picChg>
      </pc:sldChg>
      <pc:sldChg chg="modSp new ord">
        <pc:chgData name="Colton Onderwater" userId="S::colton.onderwater@smtafe.wa.edu.au::be181458-35f0-4a4e-8d54-fbd209084ef3" providerId="AD" clId="Web-{7D717D87-5DCC-497B-B09B-F73EDA4BF414}" dt="2021-02-22T00:07:38.354" v="401"/>
        <pc:sldMkLst>
          <pc:docMk/>
          <pc:sldMk cId="3466148704" sldId="258"/>
        </pc:sldMkLst>
        <pc:spChg chg="mod">
          <ac:chgData name="Colton Onderwater" userId="S::colton.onderwater@smtafe.wa.edu.au::be181458-35f0-4a4e-8d54-fbd209084ef3" providerId="AD" clId="Web-{7D717D87-5DCC-497B-B09B-F73EDA4BF414}" dt="2021-02-22T00:01:12.211" v="189" actId="20577"/>
          <ac:spMkLst>
            <pc:docMk/>
            <pc:sldMk cId="3466148704" sldId="258"/>
            <ac:spMk id="2" creationId="{D8710827-7EFB-4F0C-9326-867F22065E14}"/>
          </ac:spMkLst>
        </pc:spChg>
        <pc:spChg chg="mod">
          <ac:chgData name="Colton Onderwater" userId="S::colton.onderwater@smtafe.wa.edu.au::be181458-35f0-4a4e-8d54-fbd209084ef3" providerId="AD" clId="Web-{7D717D87-5DCC-497B-B09B-F73EDA4BF414}" dt="2021-02-22T00:01:07.148" v="188" actId="20577"/>
          <ac:spMkLst>
            <pc:docMk/>
            <pc:sldMk cId="3466148704" sldId="258"/>
            <ac:spMk id="3" creationId="{CBD999B4-8B4B-4F3F-9E33-9866ED4302B8}"/>
          </ac:spMkLst>
        </pc:spChg>
      </pc:sldChg>
      <pc:sldChg chg="addSp delSp modSp new mod setBg">
        <pc:chgData name="Colton Onderwater" userId="S::colton.onderwater@smtafe.wa.edu.au::be181458-35f0-4a4e-8d54-fbd209084ef3" providerId="AD" clId="Web-{7D717D87-5DCC-497B-B09B-F73EDA4BF414}" dt="2021-02-22T00:02:16.821" v="207" actId="14100"/>
        <pc:sldMkLst>
          <pc:docMk/>
          <pc:sldMk cId="3312296742" sldId="259"/>
        </pc:sldMkLst>
        <pc:spChg chg="mod">
          <ac:chgData name="Colton Onderwater" userId="S::colton.onderwater@smtafe.wa.edu.au::be181458-35f0-4a4e-8d54-fbd209084ef3" providerId="AD" clId="Web-{7D717D87-5DCC-497B-B09B-F73EDA4BF414}" dt="2021-02-22T00:01:53.914" v="201"/>
          <ac:spMkLst>
            <pc:docMk/>
            <pc:sldMk cId="3312296742" sldId="259"/>
            <ac:spMk id="2" creationId="{4EEF2DD1-7704-44E8-B67B-376745FD531F}"/>
          </ac:spMkLst>
        </pc:spChg>
        <pc:spChg chg="del">
          <ac:chgData name="Colton Onderwater" userId="S::colton.onderwater@smtafe.wa.edu.au::be181458-35f0-4a4e-8d54-fbd209084ef3" providerId="AD" clId="Web-{7D717D87-5DCC-497B-B09B-F73EDA4BF414}" dt="2021-02-22T00:01:45.977" v="199"/>
          <ac:spMkLst>
            <pc:docMk/>
            <pc:sldMk cId="3312296742" sldId="259"/>
            <ac:spMk id="3" creationId="{CA9557D0-6284-4F7D-BFCE-8211558C10BD}"/>
          </ac:spMkLst>
        </pc:spChg>
        <pc:spChg chg="add mod">
          <ac:chgData name="Colton Onderwater" userId="S::colton.onderwater@smtafe.wa.edu.au::be181458-35f0-4a4e-8d54-fbd209084ef3" providerId="AD" clId="Web-{7D717D87-5DCC-497B-B09B-F73EDA4BF414}" dt="2021-02-22T00:02:16.821" v="207" actId="14100"/>
          <ac:spMkLst>
            <pc:docMk/>
            <pc:sldMk cId="3312296742" sldId="259"/>
            <ac:spMk id="8" creationId="{79FD56EF-5BB1-4E9E-B08A-10505EA64960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2T00:01:53.914" v="201"/>
          <ac:spMkLst>
            <pc:docMk/>
            <pc:sldMk cId="3312296742" sldId="259"/>
            <ac:spMk id="11" creationId="{11D6A2A3-F101-46F7-8B6F-1C699CAFE9AD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2T00:01:53.914" v="201"/>
          <ac:spMkLst>
            <pc:docMk/>
            <pc:sldMk cId="3312296742" sldId="259"/>
            <ac:spMk id="13" creationId="{529E760E-527D-4053-A309-F2BDE12501CD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2T00:01:53.914" v="201"/>
          <ac:spMkLst>
            <pc:docMk/>
            <pc:sldMk cId="3312296742" sldId="259"/>
            <ac:spMk id="15" creationId="{4153D448-4ED1-429A-A28C-8316DE7CAF7E}"/>
          </ac:spMkLst>
        </pc:spChg>
        <pc:picChg chg="add mod ord">
          <ac:chgData name="Colton Onderwater" userId="S::colton.onderwater@smtafe.wa.edu.au::be181458-35f0-4a4e-8d54-fbd209084ef3" providerId="AD" clId="Web-{7D717D87-5DCC-497B-B09B-F73EDA4BF414}" dt="2021-02-22T00:01:53.914" v="201"/>
          <ac:picMkLst>
            <pc:docMk/>
            <pc:sldMk cId="3312296742" sldId="259"/>
            <ac:picMk id="4" creationId="{BEF3A6D1-62F9-4E51-88DD-703FF26F2EC0}"/>
          </ac:picMkLst>
        </pc:picChg>
      </pc:sldChg>
      <pc:sldChg chg="addSp modSp new mod setBg">
        <pc:chgData name="Colton Onderwater" userId="S::colton.onderwater@smtafe.wa.edu.au::be181458-35f0-4a4e-8d54-fbd209084ef3" providerId="AD" clId="Web-{7D717D87-5DCC-497B-B09B-F73EDA4BF414}" dt="2021-02-22T00:03:07.477" v="210"/>
        <pc:sldMkLst>
          <pc:docMk/>
          <pc:sldMk cId="241512929" sldId="260"/>
        </pc:sldMkLst>
        <pc:spChg chg="add">
          <ac:chgData name="Colton Onderwater" userId="S::colton.onderwater@smtafe.wa.edu.au::be181458-35f0-4a4e-8d54-fbd209084ef3" providerId="AD" clId="Web-{7D717D87-5DCC-497B-B09B-F73EDA4BF414}" dt="2021-02-22T00:03:07.477" v="210"/>
          <ac:spMkLst>
            <pc:docMk/>
            <pc:sldMk cId="241512929" sldId="260"/>
            <ac:spMk id="7" creationId="{AB8C311F-7253-4AED-9701-7FC0708C41C7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2T00:03:07.477" v="210"/>
          <ac:spMkLst>
            <pc:docMk/>
            <pc:sldMk cId="241512929" sldId="260"/>
            <ac:spMk id="9" creationId="{E2384209-CB15-4CDF-9D31-C44FD9A3F20D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2T00:03:07.477" v="210"/>
          <ac:spMkLst>
            <pc:docMk/>
            <pc:sldMk cId="241512929" sldId="260"/>
            <ac:spMk id="11" creationId="{2633B3B5-CC90-43F0-8714-D31D1F3F0209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2T00:03:07.477" v="210"/>
          <ac:spMkLst>
            <pc:docMk/>
            <pc:sldMk cId="241512929" sldId="260"/>
            <ac:spMk id="13" creationId="{A8D57A06-A426-446D-B02C-A2DC6B62E45E}"/>
          </ac:spMkLst>
        </pc:spChg>
        <pc:picChg chg="add mod">
          <ac:chgData name="Colton Onderwater" userId="S::colton.onderwater@smtafe.wa.edu.au::be181458-35f0-4a4e-8d54-fbd209084ef3" providerId="AD" clId="Web-{7D717D87-5DCC-497B-B09B-F73EDA4BF414}" dt="2021-02-22T00:03:07.477" v="210"/>
          <ac:picMkLst>
            <pc:docMk/>
            <pc:sldMk cId="241512929" sldId="260"/>
            <ac:picMk id="2" creationId="{D41ED888-3B05-462B-A115-1C47E6F657E2}"/>
          </ac:picMkLst>
        </pc:picChg>
      </pc:sldChg>
      <pc:sldChg chg="addSp delSp modSp new mod setBg">
        <pc:chgData name="Colton Onderwater" userId="S::colton.onderwater@smtafe.wa.edu.au::be181458-35f0-4a4e-8d54-fbd209084ef3" providerId="AD" clId="Web-{7D717D87-5DCC-497B-B09B-F73EDA4BF414}" dt="2021-02-22T00:06:52.119" v="400"/>
        <pc:sldMkLst>
          <pc:docMk/>
          <pc:sldMk cId="3525625569" sldId="261"/>
        </pc:sldMkLst>
        <pc:spChg chg="mod">
          <ac:chgData name="Colton Onderwater" userId="S::colton.onderwater@smtafe.wa.edu.au::be181458-35f0-4a4e-8d54-fbd209084ef3" providerId="AD" clId="Web-{7D717D87-5DCC-497B-B09B-F73EDA4BF414}" dt="2021-02-22T00:06:52.119" v="400"/>
          <ac:spMkLst>
            <pc:docMk/>
            <pc:sldMk cId="3525625569" sldId="261"/>
            <ac:spMk id="2" creationId="{6B24D8D4-C524-48DF-AF42-4B2C31FDF045}"/>
          </ac:spMkLst>
        </pc:spChg>
        <pc:spChg chg="del">
          <ac:chgData name="Colton Onderwater" userId="S::colton.onderwater@smtafe.wa.edu.au::be181458-35f0-4a4e-8d54-fbd209084ef3" providerId="AD" clId="Web-{7D717D87-5DCC-497B-B09B-F73EDA4BF414}" dt="2021-02-22T00:06:42.276" v="398"/>
          <ac:spMkLst>
            <pc:docMk/>
            <pc:sldMk cId="3525625569" sldId="261"/>
            <ac:spMk id="3" creationId="{C8E2C124-699B-4F9A-B908-7F918779E7BD}"/>
          </ac:spMkLst>
        </pc:spChg>
        <pc:spChg chg="mod">
          <ac:chgData name="Colton Onderwater" userId="S::colton.onderwater@smtafe.wa.edu.au::be181458-35f0-4a4e-8d54-fbd209084ef3" providerId="AD" clId="Web-{7D717D87-5DCC-497B-B09B-F73EDA4BF414}" dt="2021-02-22T00:06:52.119" v="400"/>
          <ac:spMkLst>
            <pc:docMk/>
            <pc:sldMk cId="3525625569" sldId="261"/>
            <ac:spMk id="4" creationId="{8591EBF8-DBD3-4669-8F17-093850D58438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2T00:06:52.119" v="400"/>
          <ac:spMkLst>
            <pc:docMk/>
            <pc:sldMk cId="3525625569" sldId="261"/>
            <ac:spMk id="10" creationId="{BD4C0BBB-0042-4603-A226-6117F3FD5B3C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2T00:06:52.119" v="400"/>
          <ac:spMkLst>
            <pc:docMk/>
            <pc:sldMk cId="3525625569" sldId="261"/>
            <ac:spMk id="12" creationId="{EC44F520-2598-460E-9F91-B02F60830CA2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2T00:06:52.119" v="400"/>
          <ac:spMkLst>
            <pc:docMk/>
            <pc:sldMk cId="3525625569" sldId="261"/>
            <ac:spMk id="14" creationId="{11D6A2A3-F101-46F7-8B6F-1C699CAFE9AD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2T00:06:52.119" v="400"/>
          <ac:spMkLst>
            <pc:docMk/>
            <pc:sldMk cId="3525625569" sldId="261"/>
            <ac:spMk id="16" creationId="{529E760E-527D-4053-A309-F2BDE12501CD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2T00:06:52.119" v="400"/>
          <ac:spMkLst>
            <pc:docMk/>
            <pc:sldMk cId="3525625569" sldId="261"/>
            <ac:spMk id="18" creationId="{4153D448-4ED1-429A-A28C-8316DE7CAF7E}"/>
          </ac:spMkLst>
        </pc:spChg>
        <pc:picChg chg="add mod ord modCrop">
          <ac:chgData name="Colton Onderwater" userId="S::colton.onderwater@smtafe.wa.edu.au::be181458-35f0-4a4e-8d54-fbd209084ef3" providerId="AD" clId="Web-{7D717D87-5DCC-497B-B09B-F73EDA4BF414}" dt="2021-02-22T00:06:52.119" v="400"/>
          <ac:picMkLst>
            <pc:docMk/>
            <pc:sldMk cId="3525625569" sldId="261"/>
            <ac:picMk id="5" creationId="{BCC1C556-5225-4346-9039-D2D60FD3C0B7}"/>
          </ac:picMkLst>
        </pc:picChg>
      </pc:sldChg>
      <pc:sldChg chg="modSp new">
        <pc:chgData name="Colton Onderwater" userId="S::colton.onderwater@smtafe.wa.edu.au::be181458-35f0-4a4e-8d54-fbd209084ef3" providerId="AD" clId="Web-{7D717D87-5DCC-497B-B09B-F73EDA4BF414}" dt="2021-02-22T00:08:21.917" v="414" actId="20577"/>
        <pc:sldMkLst>
          <pc:docMk/>
          <pc:sldMk cId="3140023628" sldId="262"/>
        </pc:sldMkLst>
        <pc:spChg chg="mod">
          <ac:chgData name="Colton Onderwater" userId="S::colton.onderwater@smtafe.wa.edu.au::be181458-35f0-4a4e-8d54-fbd209084ef3" providerId="AD" clId="Web-{7D717D87-5DCC-497B-B09B-F73EDA4BF414}" dt="2021-02-22T00:08:13.104" v="408" actId="20577"/>
          <ac:spMkLst>
            <pc:docMk/>
            <pc:sldMk cId="3140023628" sldId="262"/>
            <ac:spMk id="2" creationId="{E8C6AD71-7141-4F2E-BD85-65523FA91B4E}"/>
          </ac:spMkLst>
        </pc:spChg>
        <pc:spChg chg="mod">
          <ac:chgData name="Colton Onderwater" userId="S::colton.onderwater@smtafe.wa.edu.au::be181458-35f0-4a4e-8d54-fbd209084ef3" providerId="AD" clId="Web-{7D717D87-5DCC-497B-B09B-F73EDA4BF414}" dt="2021-02-22T00:08:21.917" v="414" actId="20577"/>
          <ac:spMkLst>
            <pc:docMk/>
            <pc:sldMk cId="3140023628" sldId="262"/>
            <ac:spMk id="3" creationId="{7A5AC267-CAD5-4205-BCC5-0ACBB8C40E17}"/>
          </ac:spMkLst>
        </pc:spChg>
      </pc:sldChg>
      <pc:sldChg chg="addSp modSp new mod setBg">
        <pc:chgData name="Colton Onderwater" userId="S::colton.onderwater@smtafe.wa.edu.au::be181458-35f0-4a4e-8d54-fbd209084ef3" providerId="AD" clId="Web-{7D717D87-5DCC-497B-B09B-F73EDA4BF414}" dt="2021-02-22T00:08:36.620" v="417"/>
        <pc:sldMkLst>
          <pc:docMk/>
          <pc:sldMk cId="3380056620" sldId="263"/>
        </pc:sldMkLst>
        <pc:spChg chg="add">
          <ac:chgData name="Colton Onderwater" userId="S::colton.onderwater@smtafe.wa.edu.au::be181458-35f0-4a4e-8d54-fbd209084ef3" providerId="AD" clId="Web-{7D717D87-5DCC-497B-B09B-F73EDA4BF414}" dt="2021-02-22T00:08:36.620" v="417"/>
          <ac:spMkLst>
            <pc:docMk/>
            <pc:sldMk cId="3380056620" sldId="263"/>
            <ac:spMk id="7" creationId="{77B28B41-51E7-403C-9251-56678FAC49B5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2T00:08:36.620" v="417"/>
          <ac:spMkLst>
            <pc:docMk/>
            <pc:sldMk cId="3380056620" sldId="263"/>
            <ac:spMk id="9" creationId="{888DE5D4-5D9A-4B9D-91D0-DDC5E6088BF4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2T00:08:36.620" v="417"/>
          <ac:spMkLst>
            <pc:docMk/>
            <pc:sldMk cId="3380056620" sldId="263"/>
            <ac:spMk id="11" creationId="{0FDC3B72-F314-4855-BD95-2BCFC51DE263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2T00:08:36.620" v="417"/>
          <ac:spMkLst>
            <pc:docMk/>
            <pc:sldMk cId="3380056620" sldId="263"/>
            <ac:spMk id="13" creationId="{C5BBD2D3-5476-4B82-B6A1-68948AF712CB}"/>
          </ac:spMkLst>
        </pc:spChg>
        <pc:picChg chg="add mod">
          <ac:chgData name="Colton Onderwater" userId="S::colton.onderwater@smtafe.wa.edu.au::be181458-35f0-4a4e-8d54-fbd209084ef3" providerId="AD" clId="Web-{7D717D87-5DCC-497B-B09B-F73EDA4BF414}" dt="2021-02-22T00:08:36.620" v="417"/>
          <ac:picMkLst>
            <pc:docMk/>
            <pc:sldMk cId="3380056620" sldId="263"/>
            <ac:picMk id="2" creationId="{9E4AE09C-94BF-406D-B7B5-FFE23ABF2405}"/>
          </ac:picMkLst>
        </pc:picChg>
      </pc:sldChg>
      <pc:sldChg chg="modSp new">
        <pc:chgData name="Colton Onderwater" userId="S::colton.onderwater@smtafe.wa.edu.au::be181458-35f0-4a4e-8d54-fbd209084ef3" providerId="AD" clId="Web-{7D717D87-5DCC-497B-B09B-F73EDA4BF414}" dt="2021-02-22T00:11:41.121" v="533" actId="20577"/>
        <pc:sldMkLst>
          <pc:docMk/>
          <pc:sldMk cId="2572839661" sldId="264"/>
        </pc:sldMkLst>
        <pc:spChg chg="mod">
          <ac:chgData name="Colton Onderwater" userId="S::colton.onderwater@smtafe.wa.edu.au::be181458-35f0-4a4e-8d54-fbd209084ef3" providerId="AD" clId="Web-{7D717D87-5DCC-497B-B09B-F73EDA4BF414}" dt="2021-02-22T00:09:23.230" v="429" actId="20577"/>
          <ac:spMkLst>
            <pc:docMk/>
            <pc:sldMk cId="2572839661" sldId="264"/>
            <ac:spMk id="2" creationId="{B48F16F5-1274-4FFF-AB10-DD8AA19775C3}"/>
          </ac:spMkLst>
        </pc:spChg>
        <pc:spChg chg="mod">
          <ac:chgData name="Colton Onderwater" userId="S::colton.onderwater@smtafe.wa.edu.au::be181458-35f0-4a4e-8d54-fbd209084ef3" providerId="AD" clId="Web-{7D717D87-5DCC-497B-B09B-F73EDA4BF414}" dt="2021-02-22T00:11:41.121" v="533" actId="20577"/>
          <ac:spMkLst>
            <pc:docMk/>
            <pc:sldMk cId="2572839661" sldId="264"/>
            <ac:spMk id="3" creationId="{71589936-943C-4166-BFE4-A770501FE331}"/>
          </ac:spMkLst>
        </pc:spChg>
      </pc:sldChg>
      <pc:sldChg chg="addSp modSp new mod setBg">
        <pc:chgData name="Colton Onderwater" userId="S::colton.onderwater@smtafe.wa.edu.au::be181458-35f0-4a4e-8d54-fbd209084ef3" providerId="AD" clId="Web-{7D717D87-5DCC-497B-B09B-F73EDA4BF414}" dt="2021-02-22T00:12:15.746" v="551"/>
        <pc:sldMkLst>
          <pc:docMk/>
          <pc:sldMk cId="4201142890" sldId="265"/>
        </pc:sldMkLst>
        <pc:spChg chg="mod">
          <ac:chgData name="Colton Onderwater" userId="S::colton.onderwater@smtafe.wa.edu.au::be181458-35f0-4a4e-8d54-fbd209084ef3" providerId="AD" clId="Web-{7D717D87-5DCC-497B-B09B-F73EDA4BF414}" dt="2021-02-22T00:12:15.746" v="551"/>
          <ac:spMkLst>
            <pc:docMk/>
            <pc:sldMk cId="4201142890" sldId="265"/>
            <ac:spMk id="2" creationId="{84205349-71D5-47C5-846F-70006969F09D}"/>
          </ac:spMkLst>
        </pc:spChg>
        <pc:spChg chg="mod">
          <ac:chgData name="Colton Onderwater" userId="S::colton.onderwater@smtafe.wa.edu.au::be181458-35f0-4a4e-8d54-fbd209084ef3" providerId="AD" clId="Web-{7D717D87-5DCC-497B-B09B-F73EDA4BF414}" dt="2021-02-22T00:12:15.746" v="551"/>
          <ac:spMkLst>
            <pc:docMk/>
            <pc:sldMk cId="4201142890" sldId="265"/>
            <ac:spMk id="3" creationId="{32A44E5A-4A00-428A-B5A5-30D9972DC388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2T00:12:15.746" v="551"/>
          <ac:spMkLst>
            <pc:docMk/>
            <pc:sldMk cId="4201142890" sldId="265"/>
            <ac:spMk id="8" creationId="{813A4003-1875-46E3-BBC1-9CF42E1331C2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2T00:12:15.746" v="551"/>
          <ac:spMkLst>
            <pc:docMk/>
            <pc:sldMk cId="4201142890" sldId="265"/>
            <ac:spMk id="10" creationId="{ACDECF1C-4B20-4CD9-90C7-F85AAB3317B9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2T00:12:15.746" v="551"/>
          <ac:spMkLst>
            <pc:docMk/>
            <pc:sldMk cId="4201142890" sldId="265"/>
            <ac:spMk id="12" creationId="{7CB46BEC-0E77-41F0-A7D5-D5B40D225581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2T00:12:15.746" v="551"/>
          <ac:spMkLst>
            <pc:docMk/>
            <pc:sldMk cId="4201142890" sldId="265"/>
            <ac:spMk id="14" creationId="{B84D73B4-F569-4D64-BA77-14454E09F6BB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2T00:12:15.746" v="551"/>
          <ac:spMkLst>
            <pc:docMk/>
            <pc:sldMk cId="4201142890" sldId="265"/>
            <ac:spMk id="16" creationId="{AD437E30-AED3-4732-B13B-17D277D8DF64}"/>
          </ac:spMkLst>
        </pc:spChg>
      </pc:sldChg>
      <pc:sldChg chg="modSp add replId">
        <pc:chgData name="Colton Onderwater" userId="S::colton.onderwater@smtafe.wa.edu.au::be181458-35f0-4a4e-8d54-fbd209084ef3" providerId="AD" clId="Web-{7D717D87-5DCC-497B-B09B-F73EDA4BF414}" dt="2021-02-22T00:12:56.012" v="555" actId="20577"/>
        <pc:sldMkLst>
          <pc:docMk/>
          <pc:sldMk cId="3319769385" sldId="266"/>
        </pc:sldMkLst>
        <pc:spChg chg="mod">
          <ac:chgData name="Colton Onderwater" userId="S::colton.onderwater@smtafe.wa.edu.au::be181458-35f0-4a4e-8d54-fbd209084ef3" providerId="AD" clId="Web-{7D717D87-5DCC-497B-B09B-F73EDA4BF414}" dt="2021-02-22T00:12:56.012" v="555" actId="20577"/>
          <ac:spMkLst>
            <pc:docMk/>
            <pc:sldMk cId="3319769385" sldId="266"/>
            <ac:spMk id="3" creationId="{32A44E5A-4A00-428A-B5A5-30D9972DC388}"/>
          </ac:spMkLst>
        </pc:spChg>
      </pc:sldChg>
      <pc:sldChg chg="modSp add replId">
        <pc:chgData name="Colton Onderwater" userId="S::colton.onderwater@smtafe.wa.edu.au::be181458-35f0-4a4e-8d54-fbd209084ef3" providerId="AD" clId="Web-{7D717D87-5DCC-497B-B09B-F73EDA4BF414}" dt="2021-02-22T00:13:19.653" v="558" actId="20577"/>
        <pc:sldMkLst>
          <pc:docMk/>
          <pc:sldMk cId="1492800169" sldId="267"/>
        </pc:sldMkLst>
        <pc:spChg chg="mod">
          <ac:chgData name="Colton Onderwater" userId="S::colton.onderwater@smtafe.wa.edu.au::be181458-35f0-4a4e-8d54-fbd209084ef3" providerId="AD" clId="Web-{7D717D87-5DCC-497B-B09B-F73EDA4BF414}" dt="2021-02-22T00:13:19.653" v="558" actId="20577"/>
          <ac:spMkLst>
            <pc:docMk/>
            <pc:sldMk cId="1492800169" sldId="267"/>
            <ac:spMk id="3" creationId="{32A44E5A-4A00-428A-B5A5-30D9972DC388}"/>
          </ac:spMkLst>
        </pc:spChg>
      </pc:sldChg>
      <pc:sldChg chg="modSp add replId">
        <pc:chgData name="Colton Onderwater" userId="S::colton.onderwater@smtafe.wa.edu.au::be181458-35f0-4a4e-8d54-fbd209084ef3" providerId="AD" clId="Web-{7D717D87-5DCC-497B-B09B-F73EDA4BF414}" dt="2021-02-22T00:14:14.528" v="565" actId="20577"/>
        <pc:sldMkLst>
          <pc:docMk/>
          <pc:sldMk cId="1519448554" sldId="268"/>
        </pc:sldMkLst>
        <pc:spChg chg="mod">
          <ac:chgData name="Colton Onderwater" userId="S::colton.onderwater@smtafe.wa.edu.au::be181458-35f0-4a4e-8d54-fbd209084ef3" providerId="AD" clId="Web-{7D717D87-5DCC-497B-B09B-F73EDA4BF414}" dt="2021-02-22T00:14:14.528" v="565" actId="20577"/>
          <ac:spMkLst>
            <pc:docMk/>
            <pc:sldMk cId="1519448554" sldId="268"/>
            <ac:spMk id="3" creationId="{32A44E5A-4A00-428A-B5A5-30D9972DC388}"/>
          </ac:spMkLst>
        </pc:spChg>
      </pc:sldChg>
      <pc:sldChg chg="modSp add replId">
        <pc:chgData name="Colton Onderwater" userId="S::colton.onderwater@smtafe.wa.edu.au::be181458-35f0-4a4e-8d54-fbd209084ef3" providerId="AD" clId="Web-{7D717D87-5DCC-497B-B09B-F73EDA4BF414}" dt="2021-02-22T00:15:42.623" v="580" actId="20577"/>
        <pc:sldMkLst>
          <pc:docMk/>
          <pc:sldMk cId="3125138875" sldId="269"/>
        </pc:sldMkLst>
        <pc:spChg chg="mod">
          <ac:chgData name="Colton Onderwater" userId="S::colton.onderwater@smtafe.wa.edu.au::be181458-35f0-4a4e-8d54-fbd209084ef3" providerId="AD" clId="Web-{7D717D87-5DCC-497B-B09B-F73EDA4BF414}" dt="2021-02-22T00:15:42.623" v="580" actId="20577"/>
          <ac:spMkLst>
            <pc:docMk/>
            <pc:sldMk cId="3125138875" sldId="269"/>
            <ac:spMk id="3" creationId="{32A44E5A-4A00-428A-B5A5-30D9972DC388}"/>
          </ac:spMkLst>
        </pc:spChg>
      </pc:sldChg>
      <pc:sldChg chg="modSp add replId">
        <pc:chgData name="Colton Onderwater" userId="S::colton.onderwater@smtafe.wa.edu.au::be181458-35f0-4a4e-8d54-fbd209084ef3" providerId="AD" clId="Web-{7D717D87-5DCC-497B-B09B-F73EDA4BF414}" dt="2021-02-22T00:15:35.841" v="577" actId="20577"/>
        <pc:sldMkLst>
          <pc:docMk/>
          <pc:sldMk cId="1430605315" sldId="270"/>
        </pc:sldMkLst>
        <pc:spChg chg="mod">
          <ac:chgData name="Colton Onderwater" userId="S::colton.onderwater@smtafe.wa.edu.au::be181458-35f0-4a4e-8d54-fbd209084ef3" providerId="AD" clId="Web-{7D717D87-5DCC-497B-B09B-F73EDA4BF414}" dt="2021-02-22T00:15:35.841" v="577" actId="20577"/>
          <ac:spMkLst>
            <pc:docMk/>
            <pc:sldMk cId="1430605315" sldId="270"/>
            <ac:spMk id="3" creationId="{32A44E5A-4A00-428A-B5A5-30D9972DC388}"/>
          </ac:spMkLst>
        </pc:spChg>
      </pc:sldChg>
      <pc:sldChg chg="add replId">
        <pc:chgData name="Colton Onderwater" userId="S::colton.onderwater@smtafe.wa.edu.au::be181458-35f0-4a4e-8d54-fbd209084ef3" providerId="AD" clId="Web-{7D717D87-5DCC-497B-B09B-F73EDA4BF414}" dt="2021-02-22T00:13:34.872" v="562"/>
        <pc:sldMkLst>
          <pc:docMk/>
          <pc:sldMk cId="3989699976" sldId="271"/>
        </pc:sldMkLst>
      </pc:sldChg>
      <pc:sldChg chg="addSp delSp modSp new mod setBg">
        <pc:chgData name="Colton Onderwater" userId="S::colton.onderwater@smtafe.wa.edu.au::be181458-35f0-4a4e-8d54-fbd209084ef3" providerId="AD" clId="Web-{7D717D87-5DCC-497B-B09B-F73EDA4BF414}" dt="2021-02-22T00:23:12.860" v="817" actId="14100"/>
        <pc:sldMkLst>
          <pc:docMk/>
          <pc:sldMk cId="3428717848" sldId="272"/>
        </pc:sldMkLst>
        <pc:spChg chg="mod">
          <ac:chgData name="Colton Onderwater" userId="S::colton.onderwater@smtafe.wa.edu.au::be181458-35f0-4a4e-8d54-fbd209084ef3" providerId="AD" clId="Web-{7D717D87-5DCC-497B-B09B-F73EDA4BF414}" dt="2021-02-22T00:23:12.860" v="817" actId="14100"/>
          <ac:spMkLst>
            <pc:docMk/>
            <pc:sldMk cId="3428717848" sldId="272"/>
            <ac:spMk id="2" creationId="{7EDCE244-E680-4B2F-97DA-6970BA218E2F}"/>
          </ac:spMkLst>
        </pc:spChg>
        <pc:spChg chg="add del mod">
          <ac:chgData name="Colton Onderwater" userId="S::colton.onderwater@smtafe.wa.edu.au::be181458-35f0-4a4e-8d54-fbd209084ef3" providerId="AD" clId="Web-{7D717D87-5DCC-497B-B09B-F73EDA4BF414}" dt="2021-02-22T00:17:41.655" v="598" actId="20577"/>
          <ac:spMkLst>
            <pc:docMk/>
            <pc:sldMk cId="3428717848" sldId="272"/>
            <ac:spMk id="3" creationId="{8A1BDD5A-8DE5-46E7-B441-FA9193D4A1BF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7:03.045" v="589"/>
          <ac:spMkLst>
            <pc:docMk/>
            <pc:sldMk cId="3428717848" sldId="272"/>
            <ac:spMk id="6" creationId="{040BF4A1-714C-419E-A19F-578DE93BE02F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7:03.045" v="589"/>
          <ac:spMkLst>
            <pc:docMk/>
            <pc:sldMk cId="3428717848" sldId="272"/>
            <ac:spMk id="7" creationId="{2F91A9BD-D57F-4941-931F-40597AB37017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7:03.045" v="589"/>
          <ac:spMkLst>
            <pc:docMk/>
            <pc:sldMk cId="3428717848" sldId="272"/>
            <ac:spMk id="8" creationId="{C54DB264-9467-4730-B9E9-C9A97DD66920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6:49.670" v="587"/>
          <ac:spMkLst>
            <pc:docMk/>
            <pc:sldMk cId="3428717848" sldId="272"/>
            <ac:spMk id="9" creationId="{E383CC5D-71E8-4CB2-8E4A-F1E4FF6DC9D6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7:03.045" v="589"/>
          <ac:spMkLst>
            <pc:docMk/>
            <pc:sldMk cId="3428717848" sldId="272"/>
            <ac:spMk id="10" creationId="{BB097F88-2120-47B4-B891-5B28F66BBD4A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6:49.670" v="587"/>
          <ac:spMkLst>
            <pc:docMk/>
            <pc:sldMk cId="3428717848" sldId="272"/>
            <ac:spMk id="11" creationId="{E2DA5AC1-43C5-4243-9028-07DBB80D0C95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7:03.045" v="589"/>
          <ac:spMkLst>
            <pc:docMk/>
            <pc:sldMk cId="3428717848" sldId="272"/>
            <ac:spMk id="12" creationId="{BF9338F5-05AB-4DC5-BD1C-1A9F26C38A7A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6:49.670" v="587"/>
          <ac:spMkLst>
            <pc:docMk/>
            <pc:sldMk cId="3428717848" sldId="272"/>
            <ac:spMk id="13" creationId="{8A4EDA1C-27A1-4C83-ACE4-6675EC9245B1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6:49.670" v="587"/>
          <ac:spMkLst>
            <pc:docMk/>
            <pc:sldMk cId="3428717848" sldId="272"/>
            <ac:spMk id="15" creationId="{1C2185E4-B584-4B9D-9440-DEA0FB9D94DF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7:05.998" v="591"/>
          <ac:spMkLst>
            <pc:docMk/>
            <pc:sldMk cId="3428717848" sldId="272"/>
            <ac:spMk id="16" creationId="{A6680484-5F73-4078-85C2-415205B1A4C0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6:49.670" v="587"/>
          <ac:spMkLst>
            <pc:docMk/>
            <pc:sldMk cId="3428717848" sldId="272"/>
            <ac:spMk id="17" creationId="{FF33EC8A-EE0A-4395-97E2-DAD467CF734C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7:05.998" v="591"/>
          <ac:spMkLst>
            <pc:docMk/>
            <pc:sldMk cId="3428717848" sldId="272"/>
            <ac:spMk id="18" creationId="{45C5CC17-FF17-43CF-B073-D9051465D5CC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6:49.670" v="587"/>
          <ac:spMkLst>
            <pc:docMk/>
            <pc:sldMk cId="3428717848" sldId="272"/>
            <ac:spMk id="19" creationId="{FF85DA95-16A4-404E-9BFF-27F8E4FC78AA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7:05.998" v="591"/>
          <ac:spMkLst>
            <pc:docMk/>
            <pc:sldMk cId="3428717848" sldId="272"/>
            <ac:spMk id="20" creationId="{1EBE2DDC-0D14-44E6-A1AB-2EEC09507435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7:05.998" v="591"/>
          <ac:spMkLst>
            <pc:docMk/>
            <pc:sldMk cId="3428717848" sldId="272"/>
            <ac:spMk id="21" creationId="{A8543D98-0AA2-43B4-B508-DC1DB7F3DC9A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7:05.998" v="591"/>
          <ac:spMkLst>
            <pc:docMk/>
            <pc:sldMk cId="3428717848" sldId="272"/>
            <ac:spMk id="22" creationId="{89723C1D-9A1A-465B-8164-483BF5426613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7:09.795" v="593"/>
          <ac:spMkLst>
            <pc:docMk/>
            <pc:sldMk cId="3428717848" sldId="272"/>
            <ac:spMk id="23" creationId="{040BF4A1-714C-419E-A19F-578DE93BE02F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7:09.795" v="593"/>
          <ac:spMkLst>
            <pc:docMk/>
            <pc:sldMk cId="3428717848" sldId="272"/>
            <ac:spMk id="24" creationId="{2F91A9BD-D57F-4941-931F-40597AB37017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7:09.795" v="593"/>
          <ac:spMkLst>
            <pc:docMk/>
            <pc:sldMk cId="3428717848" sldId="272"/>
            <ac:spMk id="25" creationId="{C54DB264-9467-4730-B9E9-C9A97DD66920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7:09.795" v="593"/>
          <ac:spMkLst>
            <pc:docMk/>
            <pc:sldMk cId="3428717848" sldId="272"/>
            <ac:spMk id="26" creationId="{BB097F88-2120-47B4-B891-5B28F66BBD4A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7:09.795" v="593"/>
          <ac:spMkLst>
            <pc:docMk/>
            <pc:sldMk cId="3428717848" sldId="272"/>
            <ac:spMk id="27" creationId="{BF9338F5-05AB-4DC5-BD1C-1A9F26C38A7A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7:22.951" v="595"/>
          <ac:spMkLst>
            <pc:docMk/>
            <pc:sldMk cId="3428717848" sldId="272"/>
            <ac:spMk id="29" creationId="{45C5CC17-FF17-43CF-B073-D9051465D5CC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7:22.951" v="595"/>
          <ac:spMkLst>
            <pc:docMk/>
            <pc:sldMk cId="3428717848" sldId="272"/>
            <ac:spMk id="30" creationId="{1EBE2DDC-0D14-44E6-A1AB-2EEC09507435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7:22.951" v="595"/>
          <ac:spMkLst>
            <pc:docMk/>
            <pc:sldMk cId="3428717848" sldId="272"/>
            <ac:spMk id="31" creationId="{A8543D98-0AA2-43B4-B508-DC1DB7F3DC9A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7:22.951" v="595"/>
          <ac:spMkLst>
            <pc:docMk/>
            <pc:sldMk cId="3428717848" sldId="272"/>
            <ac:spMk id="32" creationId="{89723C1D-9A1A-465B-8164-483BF5426613}"/>
          </ac:spMkLst>
        </pc:spChg>
        <pc:spChg chg="add del">
          <ac:chgData name="Colton Onderwater" userId="S::colton.onderwater@smtafe.wa.edu.au::be181458-35f0-4a4e-8d54-fbd209084ef3" providerId="AD" clId="Web-{7D717D87-5DCC-497B-B09B-F73EDA4BF414}" dt="2021-02-22T00:17:22.951" v="595"/>
          <ac:spMkLst>
            <pc:docMk/>
            <pc:sldMk cId="3428717848" sldId="272"/>
            <ac:spMk id="33" creationId="{A6680484-5F73-4078-85C2-415205B1A4C0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2T00:17:22.967" v="596"/>
          <ac:spMkLst>
            <pc:docMk/>
            <pc:sldMk cId="3428717848" sldId="272"/>
            <ac:spMk id="34" creationId="{0700C571-846B-4306-AEF1-A2DF61F02487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2T00:17:22.967" v="596"/>
          <ac:spMkLst>
            <pc:docMk/>
            <pc:sldMk cId="3428717848" sldId="272"/>
            <ac:spMk id="35" creationId="{996D093C-29FB-4E3D-9DBB-F237109575AF}"/>
          </ac:spMkLst>
        </pc:spChg>
        <pc:spChg chg="add">
          <ac:chgData name="Colton Onderwater" userId="S::colton.onderwater@smtafe.wa.edu.au::be181458-35f0-4a4e-8d54-fbd209084ef3" providerId="AD" clId="Web-{7D717D87-5DCC-497B-B09B-F73EDA4BF414}" dt="2021-02-22T00:17:22.967" v="596"/>
          <ac:spMkLst>
            <pc:docMk/>
            <pc:sldMk cId="3428717848" sldId="272"/>
            <ac:spMk id="36" creationId="{A5F13265-BEA0-4856-9FFF-9156F3F52C8D}"/>
          </ac:spMkLst>
        </pc:spChg>
        <pc:graphicFrameChg chg="add del">
          <ac:chgData name="Colton Onderwater" userId="S::colton.onderwater@smtafe.wa.edu.au::be181458-35f0-4a4e-8d54-fbd209084ef3" providerId="AD" clId="Web-{7D717D87-5DCC-497B-B09B-F73EDA4BF414}" dt="2021-02-22T00:16:49.670" v="587"/>
          <ac:graphicFrameMkLst>
            <pc:docMk/>
            <pc:sldMk cId="3428717848" sldId="272"/>
            <ac:graphicFrameMk id="5" creationId="{954491A1-ECAB-497D-B0E2-9232B1C8605E}"/>
          </ac:graphicFrameMkLst>
        </pc:graphicFrameChg>
        <pc:graphicFrameChg chg="add del">
          <ac:chgData name="Colton Onderwater" userId="S::colton.onderwater@smtafe.wa.edu.au::be181458-35f0-4a4e-8d54-fbd209084ef3" providerId="AD" clId="Web-{7D717D87-5DCC-497B-B09B-F73EDA4BF414}" dt="2021-02-22T00:17:03.045" v="589"/>
          <ac:graphicFrameMkLst>
            <pc:docMk/>
            <pc:sldMk cId="3428717848" sldId="272"/>
            <ac:graphicFrameMk id="14" creationId="{E176A1FF-49C6-4A72-B838-9A1B2AD67C1D}"/>
          </ac:graphicFrameMkLst>
        </pc:graphicFrameChg>
        <pc:graphicFrameChg chg="add del">
          <ac:chgData name="Colton Onderwater" userId="S::colton.onderwater@smtafe.wa.edu.au::be181458-35f0-4a4e-8d54-fbd209084ef3" providerId="AD" clId="Web-{7D717D87-5DCC-497B-B09B-F73EDA4BF414}" dt="2021-02-22T00:17:09.795" v="593"/>
          <ac:graphicFrameMkLst>
            <pc:docMk/>
            <pc:sldMk cId="3428717848" sldId="272"/>
            <ac:graphicFrameMk id="28" creationId="{50D2182A-5B36-4410-86F7-12D3D3059895}"/>
          </ac:graphicFrameMkLst>
        </pc:graphicFrameChg>
      </pc:sldChg>
      <pc:sldChg chg="modSp new ord">
        <pc:chgData name="Colton Onderwater" userId="S::colton.onderwater@smtafe.wa.edu.au::be181458-35f0-4a4e-8d54-fbd209084ef3" providerId="AD" clId="Web-{7D717D87-5DCC-497B-B09B-F73EDA4BF414}" dt="2021-02-22T00:22:42.594" v="809"/>
        <pc:sldMkLst>
          <pc:docMk/>
          <pc:sldMk cId="1775602360" sldId="273"/>
        </pc:sldMkLst>
        <pc:spChg chg="mod">
          <ac:chgData name="Colton Onderwater" userId="S::colton.onderwater@smtafe.wa.edu.au::be181458-35f0-4a4e-8d54-fbd209084ef3" providerId="AD" clId="Web-{7D717D87-5DCC-497B-B09B-F73EDA4BF414}" dt="2021-02-22T00:18:31.608" v="643" actId="20577"/>
          <ac:spMkLst>
            <pc:docMk/>
            <pc:sldMk cId="1775602360" sldId="273"/>
            <ac:spMk id="2" creationId="{FE8CC9E5-7EDC-40DA-A768-064F540D7A11}"/>
          </ac:spMkLst>
        </pc:spChg>
        <pc:spChg chg="mod">
          <ac:chgData name="Colton Onderwater" userId="S::colton.onderwater@smtafe.wa.edu.au::be181458-35f0-4a4e-8d54-fbd209084ef3" providerId="AD" clId="Web-{7D717D87-5DCC-497B-B09B-F73EDA4BF414}" dt="2021-02-22T00:22:38.782" v="808" actId="20577"/>
          <ac:spMkLst>
            <pc:docMk/>
            <pc:sldMk cId="1775602360" sldId="273"/>
            <ac:spMk id="3" creationId="{27F31A53-C262-43A5-B632-9270B0E7C99D}"/>
          </ac:spMkLst>
        </pc:spChg>
      </pc:sldChg>
      <pc:sldMasterChg chg="del delSldLayout">
        <pc:chgData name="Colton Onderwater" userId="S::colton.onderwater@smtafe.wa.edu.au::be181458-35f0-4a4e-8d54-fbd209084ef3" providerId="AD" clId="Web-{7D717D87-5DCC-497B-B09B-F73EDA4BF414}" dt="2021-02-21T23:47:25.612" v="21"/>
        <pc:sldMasterMkLst>
          <pc:docMk/>
          <pc:sldMasterMk cId="2460954070" sldId="2147483660"/>
        </pc:sldMasterMkLst>
        <pc:sldLayoutChg chg="del">
          <pc:chgData name="Colton Onderwater" userId="S::colton.onderwater@smtafe.wa.edu.au::be181458-35f0-4a4e-8d54-fbd209084ef3" providerId="AD" clId="Web-{7D717D87-5DCC-497B-B09B-F73EDA4BF414}" dt="2021-02-21T23:47:25.612" v="21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olton Onderwater" userId="S::colton.onderwater@smtafe.wa.edu.au::be181458-35f0-4a4e-8d54-fbd209084ef3" providerId="AD" clId="Web-{7D717D87-5DCC-497B-B09B-F73EDA4BF414}" dt="2021-02-21T23:47:25.612" v="21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olton Onderwater" userId="S::colton.onderwater@smtafe.wa.edu.au::be181458-35f0-4a4e-8d54-fbd209084ef3" providerId="AD" clId="Web-{7D717D87-5DCC-497B-B09B-F73EDA4BF414}" dt="2021-02-21T23:47:25.612" v="21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olton Onderwater" userId="S::colton.onderwater@smtafe.wa.edu.au::be181458-35f0-4a4e-8d54-fbd209084ef3" providerId="AD" clId="Web-{7D717D87-5DCC-497B-B09B-F73EDA4BF414}" dt="2021-02-21T23:47:25.612" v="21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olton Onderwater" userId="S::colton.onderwater@smtafe.wa.edu.au::be181458-35f0-4a4e-8d54-fbd209084ef3" providerId="AD" clId="Web-{7D717D87-5DCC-497B-B09B-F73EDA4BF414}" dt="2021-02-21T23:47:25.612" v="21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olton Onderwater" userId="S::colton.onderwater@smtafe.wa.edu.au::be181458-35f0-4a4e-8d54-fbd209084ef3" providerId="AD" clId="Web-{7D717D87-5DCC-497B-B09B-F73EDA4BF414}" dt="2021-02-21T23:47:25.612" v="21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olton Onderwater" userId="S::colton.onderwater@smtafe.wa.edu.au::be181458-35f0-4a4e-8d54-fbd209084ef3" providerId="AD" clId="Web-{7D717D87-5DCC-497B-B09B-F73EDA4BF414}" dt="2021-02-21T23:47:25.612" v="21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olton Onderwater" userId="S::colton.onderwater@smtafe.wa.edu.au::be181458-35f0-4a4e-8d54-fbd209084ef3" providerId="AD" clId="Web-{7D717D87-5DCC-497B-B09B-F73EDA4BF414}" dt="2021-02-21T23:47:25.612" v="21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olton Onderwater" userId="S::colton.onderwater@smtafe.wa.edu.au::be181458-35f0-4a4e-8d54-fbd209084ef3" providerId="AD" clId="Web-{7D717D87-5DCC-497B-B09B-F73EDA4BF414}" dt="2021-02-21T23:47:25.612" v="21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olton Onderwater" userId="S::colton.onderwater@smtafe.wa.edu.au::be181458-35f0-4a4e-8d54-fbd209084ef3" providerId="AD" clId="Web-{7D717D87-5DCC-497B-B09B-F73EDA4BF414}" dt="2021-02-21T23:47:25.612" v="21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olton Onderwater" userId="S::colton.onderwater@smtafe.wa.edu.au::be181458-35f0-4a4e-8d54-fbd209084ef3" providerId="AD" clId="Web-{7D717D87-5DCC-497B-B09B-F73EDA4BF414}" dt="2021-02-21T23:47:25.612" v="21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Colton Onderwater" userId="S::colton.onderwater@smtafe.wa.edu.au::be181458-35f0-4a4e-8d54-fbd209084ef3" providerId="AD" clId="Web-{7D717D87-5DCC-497B-B09B-F73EDA4BF414}" dt="2021-02-21T23:47:46.753" v="35"/>
        <pc:sldMasterMkLst>
          <pc:docMk/>
          <pc:sldMasterMk cId="3631484416" sldId="2147483685"/>
        </pc:sldMasterMkLst>
        <pc:sldLayoutChg chg="add del">
          <pc:chgData name="Colton Onderwater" userId="S::colton.onderwater@smtafe.wa.edu.au::be181458-35f0-4a4e-8d54-fbd209084ef3" providerId="AD" clId="Web-{7D717D87-5DCC-497B-B09B-F73EDA4BF414}" dt="2021-02-21T23:47:46.753" v="35"/>
          <pc:sldLayoutMkLst>
            <pc:docMk/>
            <pc:sldMasterMk cId="3631484416" sldId="2147483685"/>
            <pc:sldLayoutMk cId="201033777" sldId="2147483674"/>
          </pc:sldLayoutMkLst>
        </pc:sldLayoutChg>
        <pc:sldLayoutChg chg="add del">
          <pc:chgData name="Colton Onderwater" userId="S::colton.onderwater@smtafe.wa.edu.au::be181458-35f0-4a4e-8d54-fbd209084ef3" providerId="AD" clId="Web-{7D717D87-5DCC-497B-B09B-F73EDA4BF414}" dt="2021-02-21T23:47:46.753" v="35"/>
          <pc:sldLayoutMkLst>
            <pc:docMk/>
            <pc:sldMasterMk cId="3631484416" sldId="2147483685"/>
            <pc:sldLayoutMk cId="2567357619" sldId="2147483675"/>
          </pc:sldLayoutMkLst>
        </pc:sldLayoutChg>
        <pc:sldLayoutChg chg="add del">
          <pc:chgData name="Colton Onderwater" userId="S::colton.onderwater@smtafe.wa.edu.au::be181458-35f0-4a4e-8d54-fbd209084ef3" providerId="AD" clId="Web-{7D717D87-5DCC-497B-B09B-F73EDA4BF414}" dt="2021-02-21T23:47:46.753" v="35"/>
          <pc:sldLayoutMkLst>
            <pc:docMk/>
            <pc:sldMasterMk cId="3631484416" sldId="2147483685"/>
            <pc:sldLayoutMk cId="2462172153" sldId="2147483676"/>
          </pc:sldLayoutMkLst>
        </pc:sldLayoutChg>
        <pc:sldLayoutChg chg="add del">
          <pc:chgData name="Colton Onderwater" userId="S::colton.onderwater@smtafe.wa.edu.au::be181458-35f0-4a4e-8d54-fbd209084ef3" providerId="AD" clId="Web-{7D717D87-5DCC-497B-B09B-F73EDA4BF414}" dt="2021-02-21T23:47:46.753" v="35"/>
          <pc:sldLayoutMkLst>
            <pc:docMk/>
            <pc:sldMasterMk cId="3631484416" sldId="2147483685"/>
            <pc:sldLayoutMk cId="139451068" sldId="2147483677"/>
          </pc:sldLayoutMkLst>
        </pc:sldLayoutChg>
        <pc:sldLayoutChg chg="add del">
          <pc:chgData name="Colton Onderwater" userId="S::colton.onderwater@smtafe.wa.edu.au::be181458-35f0-4a4e-8d54-fbd209084ef3" providerId="AD" clId="Web-{7D717D87-5DCC-497B-B09B-F73EDA4BF414}" dt="2021-02-21T23:47:46.753" v="35"/>
          <pc:sldLayoutMkLst>
            <pc:docMk/>
            <pc:sldMasterMk cId="3631484416" sldId="2147483685"/>
            <pc:sldLayoutMk cId="428983390" sldId="2147483678"/>
          </pc:sldLayoutMkLst>
        </pc:sldLayoutChg>
        <pc:sldLayoutChg chg="add del">
          <pc:chgData name="Colton Onderwater" userId="S::colton.onderwater@smtafe.wa.edu.au::be181458-35f0-4a4e-8d54-fbd209084ef3" providerId="AD" clId="Web-{7D717D87-5DCC-497B-B09B-F73EDA4BF414}" dt="2021-02-21T23:47:46.753" v="35"/>
          <pc:sldLayoutMkLst>
            <pc:docMk/>
            <pc:sldMasterMk cId="3631484416" sldId="2147483685"/>
            <pc:sldLayoutMk cId="2952254138" sldId="2147483679"/>
          </pc:sldLayoutMkLst>
        </pc:sldLayoutChg>
        <pc:sldLayoutChg chg="add del">
          <pc:chgData name="Colton Onderwater" userId="S::colton.onderwater@smtafe.wa.edu.au::be181458-35f0-4a4e-8d54-fbd209084ef3" providerId="AD" clId="Web-{7D717D87-5DCC-497B-B09B-F73EDA4BF414}" dt="2021-02-21T23:47:46.753" v="35"/>
          <pc:sldLayoutMkLst>
            <pc:docMk/>
            <pc:sldMasterMk cId="3631484416" sldId="2147483685"/>
            <pc:sldLayoutMk cId="3010469067" sldId="2147483680"/>
          </pc:sldLayoutMkLst>
        </pc:sldLayoutChg>
        <pc:sldLayoutChg chg="add del">
          <pc:chgData name="Colton Onderwater" userId="S::colton.onderwater@smtafe.wa.edu.au::be181458-35f0-4a4e-8d54-fbd209084ef3" providerId="AD" clId="Web-{7D717D87-5DCC-497B-B09B-F73EDA4BF414}" dt="2021-02-21T23:47:46.753" v="35"/>
          <pc:sldLayoutMkLst>
            <pc:docMk/>
            <pc:sldMasterMk cId="3631484416" sldId="2147483685"/>
            <pc:sldLayoutMk cId="2041530598" sldId="2147483681"/>
          </pc:sldLayoutMkLst>
        </pc:sldLayoutChg>
        <pc:sldLayoutChg chg="add del">
          <pc:chgData name="Colton Onderwater" userId="S::colton.onderwater@smtafe.wa.edu.au::be181458-35f0-4a4e-8d54-fbd209084ef3" providerId="AD" clId="Web-{7D717D87-5DCC-497B-B09B-F73EDA4BF414}" dt="2021-02-21T23:47:46.753" v="35"/>
          <pc:sldLayoutMkLst>
            <pc:docMk/>
            <pc:sldMasterMk cId="3631484416" sldId="2147483685"/>
            <pc:sldLayoutMk cId="635142843" sldId="2147483682"/>
          </pc:sldLayoutMkLst>
        </pc:sldLayoutChg>
        <pc:sldLayoutChg chg="add del">
          <pc:chgData name="Colton Onderwater" userId="S::colton.onderwater@smtafe.wa.edu.au::be181458-35f0-4a4e-8d54-fbd209084ef3" providerId="AD" clId="Web-{7D717D87-5DCC-497B-B09B-F73EDA4BF414}" dt="2021-02-21T23:47:46.753" v="35"/>
          <pc:sldLayoutMkLst>
            <pc:docMk/>
            <pc:sldMasterMk cId="3631484416" sldId="2147483685"/>
            <pc:sldLayoutMk cId="3236479545" sldId="2147483683"/>
          </pc:sldLayoutMkLst>
        </pc:sldLayoutChg>
        <pc:sldLayoutChg chg="add del">
          <pc:chgData name="Colton Onderwater" userId="S::colton.onderwater@smtafe.wa.edu.au::be181458-35f0-4a4e-8d54-fbd209084ef3" providerId="AD" clId="Web-{7D717D87-5DCC-497B-B09B-F73EDA4BF414}" dt="2021-02-21T23:47:46.753" v="35"/>
          <pc:sldLayoutMkLst>
            <pc:docMk/>
            <pc:sldMasterMk cId="3631484416" sldId="2147483685"/>
            <pc:sldLayoutMk cId="2997614389" sldId="2147483684"/>
          </pc:sldLayoutMkLst>
        </pc:sldLayoutChg>
      </pc:sldMasterChg>
      <pc:sldMasterChg chg="add del addSldLayout delSldLayout">
        <pc:chgData name="Colton Onderwater" userId="S::colton.onderwater@smtafe.wa.edu.au::be181458-35f0-4a4e-8d54-fbd209084ef3" providerId="AD" clId="Web-{7D717D87-5DCC-497B-B09B-F73EDA4BF414}" dt="2021-02-21T23:48:25.550" v="37"/>
        <pc:sldMasterMkLst>
          <pc:docMk/>
          <pc:sldMasterMk cId="2461670090" sldId="2147483686"/>
        </pc:sldMasterMkLst>
        <pc:sldLayoutChg chg="add del">
          <pc:chgData name="Colton Onderwater" userId="S::colton.onderwater@smtafe.wa.edu.au::be181458-35f0-4a4e-8d54-fbd209084ef3" providerId="AD" clId="Web-{7D717D87-5DCC-497B-B09B-F73EDA4BF414}" dt="2021-02-21T23:48:25.550" v="37"/>
          <pc:sldLayoutMkLst>
            <pc:docMk/>
            <pc:sldMasterMk cId="2461670090" sldId="2147483686"/>
            <pc:sldLayoutMk cId="2998768662" sldId="2147483687"/>
          </pc:sldLayoutMkLst>
        </pc:sldLayoutChg>
        <pc:sldLayoutChg chg="add del">
          <pc:chgData name="Colton Onderwater" userId="S::colton.onderwater@smtafe.wa.edu.au::be181458-35f0-4a4e-8d54-fbd209084ef3" providerId="AD" clId="Web-{7D717D87-5DCC-497B-B09B-F73EDA4BF414}" dt="2021-02-21T23:48:25.550" v="37"/>
          <pc:sldLayoutMkLst>
            <pc:docMk/>
            <pc:sldMasterMk cId="2461670090" sldId="2147483686"/>
            <pc:sldLayoutMk cId="837851464" sldId="2147483688"/>
          </pc:sldLayoutMkLst>
        </pc:sldLayoutChg>
        <pc:sldLayoutChg chg="add del">
          <pc:chgData name="Colton Onderwater" userId="S::colton.onderwater@smtafe.wa.edu.au::be181458-35f0-4a4e-8d54-fbd209084ef3" providerId="AD" clId="Web-{7D717D87-5DCC-497B-B09B-F73EDA4BF414}" dt="2021-02-21T23:48:25.550" v="37"/>
          <pc:sldLayoutMkLst>
            <pc:docMk/>
            <pc:sldMasterMk cId="2461670090" sldId="2147483686"/>
            <pc:sldLayoutMk cId="2761563971" sldId="2147483689"/>
          </pc:sldLayoutMkLst>
        </pc:sldLayoutChg>
        <pc:sldLayoutChg chg="add del">
          <pc:chgData name="Colton Onderwater" userId="S::colton.onderwater@smtafe.wa.edu.au::be181458-35f0-4a4e-8d54-fbd209084ef3" providerId="AD" clId="Web-{7D717D87-5DCC-497B-B09B-F73EDA4BF414}" dt="2021-02-21T23:48:25.550" v="37"/>
          <pc:sldLayoutMkLst>
            <pc:docMk/>
            <pc:sldMasterMk cId="2461670090" sldId="2147483686"/>
            <pc:sldLayoutMk cId="2951538061" sldId="2147483690"/>
          </pc:sldLayoutMkLst>
        </pc:sldLayoutChg>
        <pc:sldLayoutChg chg="add del">
          <pc:chgData name="Colton Onderwater" userId="S::colton.onderwater@smtafe.wa.edu.au::be181458-35f0-4a4e-8d54-fbd209084ef3" providerId="AD" clId="Web-{7D717D87-5DCC-497B-B09B-F73EDA4BF414}" dt="2021-02-21T23:48:25.550" v="37"/>
          <pc:sldLayoutMkLst>
            <pc:docMk/>
            <pc:sldMasterMk cId="2461670090" sldId="2147483686"/>
            <pc:sldLayoutMk cId="411691349" sldId="2147483691"/>
          </pc:sldLayoutMkLst>
        </pc:sldLayoutChg>
        <pc:sldLayoutChg chg="add del">
          <pc:chgData name="Colton Onderwater" userId="S::colton.onderwater@smtafe.wa.edu.au::be181458-35f0-4a4e-8d54-fbd209084ef3" providerId="AD" clId="Web-{7D717D87-5DCC-497B-B09B-F73EDA4BF414}" dt="2021-02-21T23:48:25.550" v="37"/>
          <pc:sldLayoutMkLst>
            <pc:docMk/>
            <pc:sldMasterMk cId="2461670090" sldId="2147483686"/>
            <pc:sldLayoutMk cId="3659917592" sldId="2147483692"/>
          </pc:sldLayoutMkLst>
        </pc:sldLayoutChg>
        <pc:sldLayoutChg chg="add del">
          <pc:chgData name="Colton Onderwater" userId="S::colton.onderwater@smtafe.wa.edu.au::be181458-35f0-4a4e-8d54-fbd209084ef3" providerId="AD" clId="Web-{7D717D87-5DCC-497B-B09B-F73EDA4BF414}" dt="2021-02-21T23:48:25.550" v="37"/>
          <pc:sldLayoutMkLst>
            <pc:docMk/>
            <pc:sldMasterMk cId="2461670090" sldId="2147483686"/>
            <pc:sldLayoutMk cId="3706542008" sldId="2147483693"/>
          </pc:sldLayoutMkLst>
        </pc:sldLayoutChg>
        <pc:sldLayoutChg chg="add del">
          <pc:chgData name="Colton Onderwater" userId="S::colton.onderwater@smtafe.wa.edu.au::be181458-35f0-4a4e-8d54-fbd209084ef3" providerId="AD" clId="Web-{7D717D87-5DCC-497B-B09B-F73EDA4BF414}" dt="2021-02-21T23:48:25.550" v="37"/>
          <pc:sldLayoutMkLst>
            <pc:docMk/>
            <pc:sldMasterMk cId="2461670090" sldId="2147483686"/>
            <pc:sldLayoutMk cId="765890275" sldId="2147483694"/>
          </pc:sldLayoutMkLst>
        </pc:sldLayoutChg>
        <pc:sldLayoutChg chg="add del">
          <pc:chgData name="Colton Onderwater" userId="S::colton.onderwater@smtafe.wa.edu.au::be181458-35f0-4a4e-8d54-fbd209084ef3" providerId="AD" clId="Web-{7D717D87-5DCC-497B-B09B-F73EDA4BF414}" dt="2021-02-21T23:48:25.550" v="37"/>
          <pc:sldLayoutMkLst>
            <pc:docMk/>
            <pc:sldMasterMk cId="2461670090" sldId="2147483686"/>
            <pc:sldLayoutMk cId="2761604380" sldId="2147483695"/>
          </pc:sldLayoutMkLst>
        </pc:sldLayoutChg>
        <pc:sldLayoutChg chg="add del">
          <pc:chgData name="Colton Onderwater" userId="S::colton.onderwater@smtafe.wa.edu.au::be181458-35f0-4a4e-8d54-fbd209084ef3" providerId="AD" clId="Web-{7D717D87-5DCC-497B-B09B-F73EDA4BF414}" dt="2021-02-21T23:48:25.550" v="37"/>
          <pc:sldLayoutMkLst>
            <pc:docMk/>
            <pc:sldMasterMk cId="2461670090" sldId="2147483686"/>
            <pc:sldLayoutMk cId="4258669044" sldId="2147483696"/>
          </pc:sldLayoutMkLst>
        </pc:sldLayoutChg>
        <pc:sldLayoutChg chg="add del">
          <pc:chgData name="Colton Onderwater" userId="S::colton.onderwater@smtafe.wa.edu.au::be181458-35f0-4a4e-8d54-fbd209084ef3" providerId="AD" clId="Web-{7D717D87-5DCC-497B-B09B-F73EDA4BF414}" dt="2021-02-21T23:48:25.550" v="37"/>
          <pc:sldLayoutMkLst>
            <pc:docMk/>
            <pc:sldMasterMk cId="2461670090" sldId="2147483686"/>
            <pc:sldLayoutMk cId="4232370733" sldId="2147483697"/>
          </pc:sldLayoutMkLst>
        </pc:sldLayoutChg>
      </pc:sldMasterChg>
      <pc:sldMasterChg chg="add addSldLayout">
        <pc:chgData name="Colton Onderwater" userId="S::colton.onderwater@smtafe.wa.edu.au::be181458-35f0-4a4e-8d54-fbd209084ef3" providerId="AD" clId="Web-{7D717D87-5DCC-497B-B09B-F73EDA4BF414}" dt="2021-02-21T23:48:25.550" v="37"/>
        <pc:sldMasterMkLst>
          <pc:docMk/>
          <pc:sldMasterMk cId="2520201187" sldId="2147483698"/>
        </pc:sldMasterMkLst>
        <pc:sldLayoutChg chg="add">
          <pc:chgData name="Colton Onderwater" userId="S::colton.onderwater@smtafe.wa.edu.au::be181458-35f0-4a4e-8d54-fbd209084ef3" providerId="AD" clId="Web-{7D717D87-5DCC-497B-B09B-F73EDA4BF414}" dt="2021-02-21T23:48:25.550" v="37"/>
          <pc:sldLayoutMkLst>
            <pc:docMk/>
            <pc:sldMasterMk cId="2520201187" sldId="2147483698"/>
            <pc:sldLayoutMk cId="2358856135" sldId="2147483699"/>
          </pc:sldLayoutMkLst>
        </pc:sldLayoutChg>
        <pc:sldLayoutChg chg="add">
          <pc:chgData name="Colton Onderwater" userId="S::colton.onderwater@smtafe.wa.edu.au::be181458-35f0-4a4e-8d54-fbd209084ef3" providerId="AD" clId="Web-{7D717D87-5DCC-497B-B09B-F73EDA4BF414}" dt="2021-02-21T23:48:25.550" v="37"/>
          <pc:sldLayoutMkLst>
            <pc:docMk/>
            <pc:sldMasterMk cId="2520201187" sldId="2147483698"/>
            <pc:sldLayoutMk cId="3800858670" sldId="2147483700"/>
          </pc:sldLayoutMkLst>
        </pc:sldLayoutChg>
        <pc:sldLayoutChg chg="add">
          <pc:chgData name="Colton Onderwater" userId="S::colton.onderwater@smtafe.wa.edu.au::be181458-35f0-4a4e-8d54-fbd209084ef3" providerId="AD" clId="Web-{7D717D87-5DCC-497B-B09B-F73EDA4BF414}" dt="2021-02-21T23:48:25.550" v="37"/>
          <pc:sldLayoutMkLst>
            <pc:docMk/>
            <pc:sldMasterMk cId="2520201187" sldId="2147483698"/>
            <pc:sldLayoutMk cId="1391676737" sldId="2147483701"/>
          </pc:sldLayoutMkLst>
        </pc:sldLayoutChg>
        <pc:sldLayoutChg chg="add">
          <pc:chgData name="Colton Onderwater" userId="S::colton.onderwater@smtafe.wa.edu.au::be181458-35f0-4a4e-8d54-fbd209084ef3" providerId="AD" clId="Web-{7D717D87-5DCC-497B-B09B-F73EDA4BF414}" dt="2021-02-21T23:48:25.550" v="37"/>
          <pc:sldLayoutMkLst>
            <pc:docMk/>
            <pc:sldMasterMk cId="2520201187" sldId="2147483698"/>
            <pc:sldLayoutMk cId="1200650883" sldId="2147483702"/>
          </pc:sldLayoutMkLst>
        </pc:sldLayoutChg>
        <pc:sldLayoutChg chg="add">
          <pc:chgData name="Colton Onderwater" userId="S::colton.onderwater@smtafe.wa.edu.au::be181458-35f0-4a4e-8d54-fbd209084ef3" providerId="AD" clId="Web-{7D717D87-5DCC-497B-B09B-F73EDA4BF414}" dt="2021-02-21T23:48:25.550" v="37"/>
          <pc:sldLayoutMkLst>
            <pc:docMk/>
            <pc:sldMasterMk cId="2520201187" sldId="2147483698"/>
            <pc:sldLayoutMk cId="299845208" sldId="2147483703"/>
          </pc:sldLayoutMkLst>
        </pc:sldLayoutChg>
        <pc:sldLayoutChg chg="add">
          <pc:chgData name="Colton Onderwater" userId="S::colton.onderwater@smtafe.wa.edu.au::be181458-35f0-4a4e-8d54-fbd209084ef3" providerId="AD" clId="Web-{7D717D87-5DCC-497B-B09B-F73EDA4BF414}" dt="2021-02-21T23:48:25.550" v="37"/>
          <pc:sldLayoutMkLst>
            <pc:docMk/>
            <pc:sldMasterMk cId="2520201187" sldId="2147483698"/>
            <pc:sldLayoutMk cId="2226795439" sldId="2147483704"/>
          </pc:sldLayoutMkLst>
        </pc:sldLayoutChg>
        <pc:sldLayoutChg chg="add">
          <pc:chgData name="Colton Onderwater" userId="S::colton.onderwater@smtafe.wa.edu.au::be181458-35f0-4a4e-8d54-fbd209084ef3" providerId="AD" clId="Web-{7D717D87-5DCC-497B-B09B-F73EDA4BF414}" dt="2021-02-21T23:48:25.550" v="37"/>
          <pc:sldLayoutMkLst>
            <pc:docMk/>
            <pc:sldMasterMk cId="2520201187" sldId="2147483698"/>
            <pc:sldLayoutMk cId="565951566" sldId="2147483705"/>
          </pc:sldLayoutMkLst>
        </pc:sldLayoutChg>
        <pc:sldLayoutChg chg="add">
          <pc:chgData name="Colton Onderwater" userId="S::colton.onderwater@smtafe.wa.edu.au::be181458-35f0-4a4e-8d54-fbd209084ef3" providerId="AD" clId="Web-{7D717D87-5DCC-497B-B09B-F73EDA4BF414}" dt="2021-02-21T23:48:25.550" v="37"/>
          <pc:sldLayoutMkLst>
            <pc:docMk/>
            <pc:sldMasterMk cId="2520201187" sldId="2147483698"/>
            <pc:sldLayoutMk cId="3429919118" sldId="2147483706"/>
          </pc:sldLayoutMkLst>
        </pc:sldLayoutChg>
        <pc:sldLayoutChg chg="add">
          <pc:chgData name="Colton Onderwater" userId="S::colton.onderwater@smtafe.wa.edu.au::be181458-35f0-4a4e-8d54-fbd209084ef3" providerId="AD" clId="Web-{7D717D87-5DCC-497B-B09B-F73EDA4BF414}" dt="2021-02-21T23:48:25.550" v="37"/>
          <pc:sldLayoutMkLst>
            <pc:docMk/>
            <pc:sldMasterMk cId="2520201187" sldId="2147483698"/>
            <pc:sldLayoutMk cId="738666586" sldId="2147483707"/>
          </pc:sldLayoutMkLst>
        </pc:sldLayoutChg>
        <pc:sldLayoutChg chg="add">
          <pc:chgData name="Colton Onderwater" userId="S::colton.onderwater@smtafe.wa.edu.au::be181458-35f0-4a4e-8d54-fbd209084ef3" providerId="AD" clId="Web-{7D717D87-5DCC-497B-B09B-F73EDA4BF414}" dt="2021-02-21T23:48:25.550" v="37"/>
          <pc:sldLayoutMkLst>
            <pc:docMk/>
            <pc:sldMasterMk cId="2520201187" sldId="2147483698"/>
            <pc:sldLayoutMk cId="1330612523" sldId="2147483708"/>
          </pc:sldLayoutMkLst>
        </pc:sldLayoutChg>
        <pc:sldLayoutChg chg="add">
          <pc:chgData name="Colton Onderwater" userId="S::colton.onderwater@smtafe.wa.edu.au::be181458-35f0-4a4e-8d54-fbd209084ef3" providerId="AD" clId="Web-{7D717D87-5DCC-497B-B09B-F73EDA4BF414}" dt="2021-02-21T23:48:25.550" v="37"/>
          <pc:sldLayoutMkLst>
            <pc:docMk/>
            <pc:sldMasterMk cId="2520201187" sldId="2147483698"/>
            <pc:sldLayoutMk cId="177723793" sldId="214748370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Friday, July 23,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56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Friday, July 23,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12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Friday, July 23,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3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Friday, July 23,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5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Friday, July 23,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7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Friday, July 23,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50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Friday, July 23,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Friday, July 23,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9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Friday, July 23,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5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Friday, July 23,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Friday, July 23,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66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Friday, July 23,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20201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3">
            <a:extLst>
              <a:ext uri="{FF2B5EF4-FFF2-40B4-BE49-F238E27FC236}">
                <a16:creationId xmlns:a16="http://schemas.microsoft.com/office/drawing/2014/main" id="{4AC5A3DC-A141-42DF-BB26-CB9BF80A62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10" b="1"/>
          <a:stretch/>
        </p:blipFill>
        <p:spPr>
          <a:xfrm>
            <a:off x="20" y="-1824"/>
            <a:ext cx="12191980" cy="686551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1114" y="709684"/>
            <a:ext cx="5124247" cy="1927695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Emotional Rewards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1113" y="2988860"/>
            <a:ext cx="4878587" cy="203127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DEB652-CD49-4786-9154-A1A30E195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19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9A7483D-55E4-41F7-8F87-19FAB2AEA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399291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3A4003-1875-46E3-BBC1-9CF42E13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ECF1C-4B20-4CD9-90C7-F85AAB33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46BEC-0E77-41F0-A7D5-D5B40D22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40517" y="5262916"/>
            <a:ext cx="7751481" cy="11453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4D73B4-F569-4D64-BA77-14454E09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62916"/>
            <a:ext cx="8778690" cy="159508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1000"/>
                </a:schemeClr>
              </a:gs>
              <a:gs pos="99000">
                <a:schemeClr val="accent5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437E30-AED3-4732-B13B-17D277D8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126" y="5256870"/>
            <a:ext cx="5301872" cy="1600701"/>
          </a:xfrm>
          <a:prstGeom prst="rect">
            <a:avLst/>
          </a:prstGeom>
          <a:gradFill>
            <a:gsLst>
              <a:gs pos="22000">
                <a:schemeClr val="tx2">
                  <a:lumMod val="75000"/>
                  <a:lumOff val="25000"/>
                  <a:alpha val="0"/>
                </a:schemeClr>
              </a:gs>
              <a:gs pos="99000">
                <a:schemeClr val="tx2">
                  <a:lumMod val="75000"/>
                  <a:lumOff val="25000"/>
                  <a:alpha val="6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05349-71D5-47C5-846F-70006969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02884"/>
            <a:ext cx="10698103" cy="827037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Emotional Rewards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44E5A-4A00-428A-B5A5-30D9972D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1028699"/>
            <a:ext cx="9448799" cy="3600451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sz="1800" b="1">
                <a:ea typeface="+mn-lt"/>
                <a:cs typeface="+mn-lt"/>
              </a:rPr>
              <a:t>Accomplishment</a:t>
            </a:r>
            <a:r>
              <a:rPr lang="en-US" sz="1800">
                <a:ea typeface="+mn-lt"/>
                <a:cs typeface="+mn-lt"/>
              </a:rPr>
              <a:t> – there is a significant goal or goals to work towards and achieving them gives the player a sense of accomplishment e.g. a huge RPG like Skyrim or long strategy game like Civilisation.</a:t>
            </a:r>
            <a:endParaRPr lang="en-US" sz="1800"/>
          </a:p>
          <a:p>
            <a:r>
              <a:rPr lang="en-US" sz="1800" b="1">
                <a:ea typeface="+mn-lt"/>
                <a:cs typeface="+mn-lt"/>
              </a:rPr>
              <a:t>Collection</a:t>
            </a:r>
            <a:r>
              <a:rPr lang="en-US" sz="1800">
                <a:ea typeface="+mn-lt"/>
                <a:cs typeface="+mn-lt"/>
              </a:rPr>
              <a:t> – the player can collect items, objects, weapons, characters and their progress towards collecting the all is tracked. e.g. Pokemon, Pixel People</a:t>
            </a:r>
            <a:endParaRPr lang="en-US" sz="1800"/>
          </a:p>
          <a:p>
            <a:r>
              <a:rPr lang="en-US" sz="1800" b="1">
                <a:ea typeface="+mn-lt"/>
                <a:cs typeface="+mn-lt"/>
              </a:rPr>
              <a:t>Competition </a:t>
            </a:r>
            <a:r>
              <a:rPr lang="en-US" sz="1800">
                <a:ea typeface="+mn-lt"/>
                <a:cs typeface="+mn-lt"/>
              </a:rPr>
              <a:t>– the player is In competition with other human players. E.g. Fifa, Call of Duty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01142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3A4003-1875-46E3-BBC1-9CF42E13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ECF1C-4B20-4CD9-90C7-F85AAB33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46BEC-0E77-41F0-A7D5-D5B40D22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40517" y="5262916"/>
            <a:ext cx="7751481" cy="11453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4D73B4-F569-4D64-BA77-14454E09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62916"/>
            <a:ext cx="8778690" cy="159508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1000"/>
                </a:schemeClr>
              </a:gs>
              <a:gs pos="99000">
                <a:schemeClr val="accent5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437E30-AED3-4732-B13B-17D277D8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126" y="5256870"/>
            <a:ext cx="5301872" cy="1600701"/>
          </a:xfrm>
          <a:prstGeom prst="rect">
            <a:avLst/>
          </a:prstGeom>
          <a:gradFill>
            <a:gsLst>
              <a:gs pos="22000">
                <a:schemeClr val="tx2">
                  <a:lumMod val="75000"/>
                  <a:lumOff val="25000"/>
                  <a:alpha val="0"/>
                </a:schemeClr>
              </a:gs>
              <a:gs pos="99000">
                <a:schemeClr val="tx2">
                  <a:lumMod val="75000"/>
                  <a:lumOff val="25000"/>
                  <a:alpha val="6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05349-71D5-47C5-846F-70006969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02884"/>
            <a:ext cx="10698103" cy="827037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Emotional Rewards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44E5A-4A00-428A-B5A5-30D9972D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1028699"/>
            <a:ext cx="9448799" cy="360045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800" b="1" dirty="0">
                <a:ea typeface="+mn-lt"/>
                <a:cs typeface="+mn-lt"/>
              </a:rPr>
              <a:t>Connection</a:t>
            </a:r>
            <a:r>
              <a:rPr lang="en-US" sz="1800" dirty="0">
                <a:ea typeface="+mn-lt"/>
                <a:cs typeface="+mn-lt"/>
              </a:rPr>
              <a:t> – the player connects with other people through the game – it is a social lubricant or facilitator. E.g. Goldeneye World of Warcraft</a:t>
            </a:r>
            <a:endParaRPr lang="en-US" sz="1800" dirty="0"/>
          </a:p>
          <a:p>
            <a:r>
              <a:rPr lang="en-US" sz="1800" b="1" dirty="0">
                <a:ea typeface="+mn-lt"/>
                <a:cs typeface="+mn-lt"/>
              </a:rPr>
              <a:t>Creation</a:t>
            </a:r>
            <a:r>
              <a:rPr lang="en-US" sz="1800" dirty="0">
                <a:ea typeface="+mn-lt"/>
                <a:cs typeface="+mn-lt"/>
              </a:rPr>
              <a:t> – the player has significant creative input and is able to craft something within the game e.g. Minecraft, Disney Infinity, Sim City.</a:t>
            </a:r>
            <a:endParaRPr lang="en-US" dirty="0"/>
          </a:p>
          <a:p>
            <a:r>
              <a:rPr lang="en-US" sz="1800" b="1" dirty="0">
                <a:ea typeface="+mn-lt"/>
                <a:cs typeface="+mn-lt"/>
              </a:rPr>
              <a:t>Discovery</a:t>
            </a:r>
            <a:r>
              <a:rPr lang="en-US" sz="1800" dirty="0">
                <a:ea typeface="+mn-lt"/>
                <a:cs typeface="+mn-lt"/>
              </a:rPr>
              <a:t> – either the rules or the world is discovered by the player in a way that is non-linear and in which they get to explore rather than being </a:t>
            </a:r>
            <a:r>
              <a:rPr lang="en-US" sz="1800" dirty="0" err="1">
                <a:ea typeface="+mn-lt"/>
                <a:cs typeface="+mn-lt"/>
              </a:rPr>
              <a:t>funnelled</a:t>
            </a:r>
            <a:r>
              <a:rPr lang="en-US" sz="1800" dirty="0">
                <a:ea typeface="+mn-lt"/>
                <a:cs typeface="+mn-lt"/>
              </a:rPr>
              <a:t> down a specific path. E.g. Minecraft (rules and recipes), Elder Scrolls series (world).</a:t>
            </a:r>
            <a:endParaRPr lang="en-US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19769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3A4003-1875-46E3-BBC1-9CF42E13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ECF1C-4B20-4CD9-90C7-F85AAB33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46BEC-0E77-41F0-A7D5-D5B40D22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40517" y="5262916"/>
            <a:ext cx="7751481" cy="11453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4D73B4-F569-4D64-BA77-14454E09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62916"/>
            <a:ext cx="8778690" cy="159508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1000"/>
                </a:schemeClr>
              </a:gs>
              <a:gs pos="99000">
                <a:schemeClr val="accent5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437E30-AED3-4732-B13B-17D277D8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126" y="5256870"/>
            <a:ext cx="5301872" cy="1600701"/>
          </a:xfrm>
          <a:prstGeom prst="rect">
            <a:avLst/>
          </a:prstGeom>
          <a:gradFill>
            <a:gsLst>
              <a:gs pos="22000">
                <a:schemeClr val="tx2">
                  <a:lumMod val="75000"/>
                  <a:lumOff val="25000"/>
                  <a:alpha val="0"/>
                </a:schemeClr>
              </a:gs>
              <a:gs pos="99000">
                <a:schemeClr val="tx2">
                  <a:lumMod val="75000"/>
                  <a:lumOff val="25000"/>
                  <a:alpha val="6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05349-71D5-47C5-846F-70006969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02884"/>
            <a:ext cx="10698103" cy="827037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Emotional Rewards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44E5A-4A00-428A-B5A5-30D9972D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1028699"/>
            <a:ext cx="9448799" cy="360045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800" b="1" dirty="0">
                <a:ea typeface="+mn-lt"/>
                <a:cs typeface="+mn-lt"/>
              </a:rPr>
              <a:t>Empathy</a:t>
            </a:r>
            <a:r>
              <a:rPr lang="en-US" sz="1800" dirty="0">
                <a:ea typeface="+mn-lt"/>
                <a:cs typeface="+mn-lt"/>
              </a:rPr>
              <a:t> – the player can connect to characters in the game in a deep way. e.g. Heavy Rain</a:t>
            </a:r>
            <a:endParaRPr lang="en-US" sz="1800" dirty="0"/>
          </a:p>
          <a:p>
            <a:r>
              <a:rPr lang="en-US" sz="1800" b="1" dirty="0">
                <a:ea typeface="+mn-lt"/>
                <a:cs typeface="+mn-lt"/>
              </a:rPr>
              <a:t>Empowerment</a:t>
            </a:r>
            <a:r>
              <a:rPr lang="en-US" sz="1800" dirty="0">
                <a:ea typeface="+mn-lt"/>
                <a:cs typeface="+mn-lt"/>
              </a:rPr>
              <a:t> – the player is given power / is able to achieve things they could not ordinarily. Note – this is very typical of most games but some really push this to the fore e.g. Prototype.</a:t>
            </a:r>
            <a:endParaRPr lang="en-US" dirty="0"/>
          </a:p>
          <a:p>
            <a:r>
              <a:rPr lang="en-US" sz="1800" b="1" dirty="0">
                <a:ea typeface="+mn-lt"/>
                <a:cs typeface="+mn-lt"/>
              </a:rPr>
              <a:t>Escapism</a:t>
            </a:r>
            <a:r>
              <a:rPr lang="en-US" sz="1800" dirty="0">
                <a:ea typeface="+mn-lt"/>
                <a:cs typeface="+mn-lt"/>
              </a:rPr>
              <a:t> – the player can forget the outside world or embody the role of someone very different, be transported to a world that feels real / deep.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00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3A4003-1875-46E3-BBC1-9CF42E13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ECF1C-4B20-4CD9-90C7-F85AAB33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46BEC-0E77-41F0-A7D5-D5B40D22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40517" y="5262916"/>
            <a:ext cx="7751481" cy="11453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4D73B4-F569-4D64-BA77-14454E09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62916"/>
            <a:ext cx="8778690" cy="159508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1000"/>
                </a:schemeClr>
              </a:gs>
              <a:gs pos="99000">
                <a:schemeClr val="accent5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437E30-AED3-4732-B13B-17D277D8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126" y="5256870"/>
            <a:ext cx="5301872" cy="1600701"/>
          </a:xfrm>
          <a:prstGeom prst="rect">
            <a:avLst/>
          </a:prstGeom>
          <a:gradFill>
            <a:gsLst>
              <a:gs pos="22000">
                <a:schemeClr val="tx2">
                  <a:lumMod val="75000"/>
                  <a:lumOff val="25000"/>
                  <a:alpha val="0"/>
                </a:schemeClr>
              </a:gs>
              <a:gs pos="99000">
                <a:schemeClr val="tx2">
                  <a:lumMod val="75000"/>
                  <a:lumOff val="25000"/>
                  <a:alpha val="6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05349-71D5-47C5-846F-70006969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02884"/>
            <a:ext cx="10698103" cy="827037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Emotional Rewards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44E5A-4A00-428A-B5A5-30D9972D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1028699"/>
            <a:ext cx="9448799" cy="360045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800" b="1" dirty="0">
                <a:ea typeface="+mn-lt"/>
                <a:cs typeface="+mn-lt"/>
              </a:rPr>
              <a:t>Excitement</a:t>
            </a:r>
            <a:r>
              <a:rPr lang="en-US" sz="1800" dirty="0">
                <a:ea typeface="+mn-lt"/>
                <a:cs typeface="+mn-lt"/>
              </a:rPr>
              <a:t> – the player enters a state of excitement / high adrenaline The game is fast paced and requires focus and concentration as well as quick reactions. E.g. Call of Duty, Burnout </a:t>
            </a:r>
            <a:endParaRPr lang="en-US" sz="1800" dirty="0"/>
          </a:p>
          <a:p>
            <a:r>
              <a:rPr lang="en-US" sz="1800" b="1" dirty="0">
                <a:ea typeface="+mn-lt"/>
                <a:cs typeface="+mn-lt"/>
              </a:rPr>
              <a:t>Fear</a:t>
            </a:r>
            <a:r>
              <a:rPr lang="en-US" sz="1800" dirty="0">
                <a:ea typeface="+mn-lt"/>
                <a:cs typeface="+mn-lt"/>
              </a:rPr>
              <a:t> – the game is scary and the player is in a regular state of fear and anxiety. e.g. Dead Space.</a:t>
            </a:r>
            <a:endParaRPr lang="en-US" dirty="0">
              <a:ea typeface="+mn-lt"/>
              <a:cs typeface="+mn-lt"/>
            </a:endParaRPr>
          </a:p>
          <a:p>
            <a:r>
              <a:rPr lang="en-US" sz="1800" b="1" dirty="0">
                <a:ea typeface="+mn-lt"/>
                <a:cs typeface="+mn-lt"/>
              </a:rPr>
              <a:t>Frustration</a:t>
            </a:r>
            <a:r>
              <a:rPr lang="en-US" sz="1800" dirty="0">
                <a:ea typeface="+mn-lt"/>
                <a:cs typeface="+mn-lt"/>
              </a:rPr>
              <a:t> – the player nearly wins but does not. This happens repeatedly. The near-wins enhance the feeling of accomplishment when the player finally does win e.g. Angry Birds, Candy Crush Saga.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19448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3A4003-1875-46E3-BBC1-9CF42E13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ECF1C-4B20-4CD9-90C7-F85AAB33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46BEC-0E77-41F0-A7D5-D5B40D22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40517" y="5262916"/>
            <a:ext cx="7751481" cy="11453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4D73B4-F569-4D64-BA77-14454E09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62916"/>
            <a:ext cx="8778690" cy="159508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1000"/>
                </a:schemeClr>
              </a:gs>
              <a:gs pos="99000">
                <a:schemeClr val="accent5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437E30-AED3-4732-B13B-17D277D8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126" y="5256870"/>
            <a:ext cx="5301872" cy="1600701"/>
          </a:xfrm>
          <a:prstGeom prst="rect">
            <a:avLst/>
          </a:prstGeom>
          <a:gradFill>
            <a:gsLst>
              <a:gs pos="22000">
                <a:schemeClr val="tx2">
                  <a:lumMod val="75000"/>
                  <a:lumOff val="25000"/>
                  <a:alpha val="0"/>
                </a:schemeClr>
              </a:gs>
              <a:gs pos="99000">
                <a:schemeClr val="tx2">
                  <a:lumMod val="75000"/>
                  <a:lumOff val="25000"/>
                  <a:alpha val="6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05349-71D5-47C5-846F-70006969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02884"/>
            <a:ext cx="10698103" cy="827037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Emotional Rewards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44E5A-4A00-428A-B5A5-30D9972D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1028699"/>
            <a:ext cx="9448799" cy="360045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800" b="1" dirty="0">
                <a:ea typeface="+mn-lt"/>
                <a:cs typeface="+mn-lt"/>
              </a:rPr>
              <a:t>Growth</a:t>
            </a:r>
            <a:r>
              <a:rPr lang="en-US" sz="1800" dirty="0">
                <a:ea typeface="+mn-lt"/>
                <a:cs typeface="+mn-lt"/>
              </a:rPr>
              <a:t> – the player takes something small and grows it. This could be the growth of their character (any RPG) or the growth of a farm or world (Farmville, </a:t>
            </a:r>
            <a:r>
              <a:rPr lang="en-US" sz="1800" dirty="0" err="1">
                <a:ea typeface="+mn-lt"/>
                <a:cs typeface="+mn-lt"/>
              </a:rPr>
              <a:t>Civilisation</a:t>
            </a:r>
            <a:r>
              <a:rPr lang="en-US" sz="1800" dirty="0">
                <a:ea typeface="+mn-lt"/>
                <a:cs typeface="+mn-lt"/>
              </a:rPr>
              <a:t>). The important part is the nurturing and decision making along the way.</a:t>
            </a:r>
          </a:p>
          <a:p>
            <a:r>
              <a:rPr lang="en-US" sz="1800" b="1" dirty="0">
                <a:ea typeface="+mn-lt"/>
                <a:cs typeface="+mn-lt"/>
              </a:rPr>
              <a:t>Joy</a:t>
            </a:r>
            <a:r>
              <a:rPr lang="en-US" sz="1800" dirty="0">
                <a:ea typeface="+mn-lt"/>
                <a:cs typeface="+mn-lt"/>
              </a:rPr>
              <a:t> – the game is happy and has a low sense of threat to the player. It’s just a really joyful experience and typically is bright and </a:t>
            </a:r>
            <a:r>
              <a:rPr lang="en-US" sz="1800" dirty="0" err="1">
                <a:ea typeface="+mn-lt"/>
                <a:cs typeface="+mn-lt"/>
              </a:rPr>
              <a:t>colourful</a:t>
            </a:r>
            <a:r>
              <a:rPr lang="en-US" sz="1800" dirty="0">
                <a:ea typeface="+mn-lt"/>
                <a:cs typeface="+mn-lt"/>
              </a:rPr>
              <a:t>. e.g. Candy Crush Saga.</a:t>
            </a:r>
            <a:endParaRPr lang="en-US">
              <a:ea typeface="+mn-lt"/>
              <a:cs typeface="+mn-lt"/>
            </a:endParaRPr>
          </a:p>
          <a:p>
            <a:r>
              <a:rPr lang="en-US" sz="1800" b="1" dirty="0">
                <a:ea typeface="+mn-lt"/>
                <a:cs typeface="+mn-lt"/>
              </a:rPr>
              <a:t>Mastery</a:t>
            </a:r>
            <a:r>
              <a:rPr lang="en-US" sz="1800" dirty="0">
                <a:ea typeface="+mn-lt"/>
                <a:cs typeface="+mn-lt"/>
              </a:rPr>
              <a:t> – the player is able to get better at the game and skill is a key factor in their success or failure. E.g. Street Fighter, Chess. The opposite of a high mastery game is one where luck is the key factor in success and the player is unable to get better at the game e.g. Roulette, Snakes and Ladders.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38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3A4003-1875-46E3-BBC1-9CF42E13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ECF1C-4B20-4CD9-90C7-F85AAB33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46BEC-0E77-41F0-A7D5-D5B40D22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40517" y="5262916"/>
            <a:ext cx="7751481" cy="11453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4D73B4-F569-4D64-BA77-14454E09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62916"/>
            <a:ext cx="8778690" cy="159508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1000"/>
                </a:schemeClr>
              </a:gs>
              <a:gs pos="99000">
                <a:schemeClr val="accent5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437E30-AED3-4732-B13B-17D277D8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126" y="5256870"/>
            <a:ext cx="5301872" cy="1600701"/>
          </a:xfrm>
          <a:prstGeom prst="rect">
            <a:avLst/>
          </a:prstGeom>
          <a:gradFill>
            <a:gsLst>
              <a:gs pos="22000">
                <a:schemeClr val="tx2">
                  <a:lumMod val="75000"/>
                  <a:lumOff val="25000"/>
                  <a:alpha val="0"/>
                </a:schemeClr>
              </a:gs>
              <a:gs pos="99000">
                <a:schemeClr val="tx2">
                  <a:lumMod val="75000"/>
                  <a:lumOff val="25000"/>
                  <a:alpha val="6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05349-71D5-47C5-846F-70006969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02884"/>
            <a:ext cx="10698103" cy="827037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Emotional Rewards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44E5A-4A00-428A-B5A5-30D9972D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1028699"/>
            <a:ext cx="9448799" cy="3600451"/>
          </a:xfrm>
        </p:spPr>
        <p:txBody>
          <a:bodyPr vert="horz" lIns="0" tIns="0" rIns="0" bIns="0" rtlCol="0" anchor="t">
            <a:normAutofit/>
          </a:bodyPr>
          <a:lstStyle/>
          <a:p>
            <a:endParaRPr lang="en-US" sz="1800" dirty="0">
              <a:ea typeface="+mn-lt"/>
              <a:cs typeface="+mn-lt"/>
            </a:endParaRPr>
          </a:p>
          <a:p>
            <a:r>
              <a:rPr lang="en-US" sz="1800" b="1" dirty="0">
                <a:ea typeface="+mn-lt"/>
                <a:cs typeface="+mn-lt"/>
              </a:rPr>
              <a:t>Reflection</a:t>
            </a:r>
            <a:r>
              <a:rPr lang="en-US" sz="1800" dirty="0">
                <a:ea typeface="+mn-lt"/>
                <a:cs typeface="+mn-lt"/>
              </a:rPr>
              <a:t> - the game makes the player think about what happened in the game, about their life / the world. It conveys a deeper message or inspires deeper thinking e.g. Papers Please.</a:t>
            </a:r>
            <a:endParaRPr lang="en-US" dirty="0"/>
          </a:p>
          <a:p>
            <a:r>
              <a:rPr lang="en-US" sz="1800" b="1" dirty="0">
                <a:ea typeface="+mn-lt"/>
                <a:cs typeface="+mn-lt"/>
              </a:rPr>
              <a:t>Relaxation</a:t>
            </a:r>
            <a:r>
              <a:rPr lang="en-US" sz="1800" dirty="0">
                <a:ea typeface="+mn-lt"/>
                <a:cs typeface="+mn-lt"/>
              </a:rPr>
              <a:t> – the game is relaxing and non-stressful. There is a low to no sense of threat to the player. E.g. Proteus, </a:t>
            </a:r>
            <a:r>
              <a:rPr lang="en-US" sz="1800" dirty="0" err="1">
                <a:ea typeface="+mn-lt"/>
                <a:cs typeface="+mn-lt"/>
              </a:rPr>
              <a:t>Suduko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r>
              <a:rPr lang="en-US" sz="1800" b="1" dirty="0">
                <a:ea typeface="+mn-lt"/>
                <a:cs typeface="+mn-lt"/>
              </a:rPr>
              <a:t>Reward</a:t>
            </a:r>
            <a:r>
              <a:rPr lang="en-US" sz="1800" dirty="0">
                <a:ea typeface="+mn-lt"/>
                <a:cs typeface="+mn-lt"/>
              </a:rPr>
              <a:t> – the game constantly rewards the player for their actions with extrinsic rewards so they receive extensive visual and aural feedback, points, coins etc. for everything they do. E.g. most </a:t>
            </a:r>
            <a:r>
              <a:rPr lang="en-US" sz="1800" dirty="0" err="1">
                <a:ea typeface="+mn-lt"/>
                <a:cs typeface="+mn-lt"/>
              </a:rPr>
              <a:t>facebook</a:t>
            </a:r>
            <a:r>
              <a:rPr lang="en-US" sz="1800" dirty="0">
                <a:ea typeface="+mn-lt"/>
                <a:cs typeface="+mn-lt"/>
              </a:rPr>
              <a:t> games, Farmville, Candy Crush Saga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30605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3A4003-1875-46E3-BBC1-9CF42E13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ECF1C-4B20-4CD9-90C7-F85AAB33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46BEC-0E77-41F0-A7D5-D5B40D22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40517" y="5262916"/>
            <a:ext cx="7751481" cy="11453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4D73B4-F569-4D64-BA77-14454E09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62916"/>
            <a:ext cx="8778690" cy="159508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1000"/>
                </a:schemeClr>
              </a:gs>
              <a:gs pos="99000">
                <a:schemeClr val="accent5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437E30-AED3-4732-B13B-17D277D8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126" y="5256870"/>
            <a:ext cx="5301872" cy="1600701"/>
          </a:xfrm>
          <a:prstGeom prst="rect">
            <a:avLst/>
          </a:prstGeom>
          <a:gradFill>
            <a:gsLst>
              <a:gs pos="22000">
                <a:schemeClr val="tx2">
                  <a:lumMod val="75000"/>
                  <a:lumOff val="25000"/>
                  <a:alpha val="0"/>
                </a:schemeClr>
              </a:gs>
              <a:gs pos="99000">
                <a:schemeClr val="tx2">
                  <a:lumMod val="75000"/>
                  <a:lumOff val="25000"/>
                  <a:alpha val="6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05349-71D5-47C5-846F-70006969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02884"/>
            <a:ext cx="10698103" cy="827037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Emotional Rewards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44E5A-4A00-428A-B5A5-30D9972D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1028699"/>
            <a:ext cx="9448799" cy="360045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800" b="1" dirty="0">
                <a:ea typeface="+mn-lt"/>
                <a:cs typeface="+mn-lt"/>
              </a:rPr>
              <a:t>Empathy</a:t>
            </a:r>
            <a:r>
              <a:rPr lang="en-US" sz="1800" dirty="0">
                <a:ea typeface="+mn-lt"/>
                <a:cs typeface="+mn-lt"/>
              </a:rPr>
              <a:t> – the player can connect to characters in the game in a deep way. e.g. Heavy Rain</a:t>
            </a:r>
            <a:endParaRPr lang="en-US" sz="1800" dirty="0"/>
          </a:p>
          <a:p>
            <a:r>
              <a:rPr lang="en-US" sz="1800" b="1" dirty="0">
                <a:ea typeface="+mn-lt"/>
                <a:cs typeface="+mn-lt"/>
              </a:rPr>
              <a:t>Empowerment</a:t>
            </a:r>
            <a:r>
              <a:rPr lang="en-US" sz="1800" dirty="0">
                <a:ea typeface="+mn-lt"/>
                <a:cs typeface="+mn-lt"/>
              </a:rPr>
              <a:t> – the player is given power / is able to achieve things they could not ordinarily. Note – this is very typical of most games but some really push this to the fore e.g. Prototype.</a:t>
            </a:r>
            <a:endParaRPr lang="en-US" dirty="0"/>
          </a:p>
          <a:p>
            <a:r>
              <a:rPr lang="en-US" sz="1800" b="1" dirty="0">
                <a:ea typeface="+mn-lt"/>
                <a:cs typeface="+mn-lt"/>
              </a:rPr>
              <a:t>Escapism</a:t>
            </a:r>
            <a:r>
              <a:rPr lang="en-US" sz="1800" dirty="0">
                <a:ea typeface="+mn-lt"/>
                <a:cs typeface="+mn-lt"/>
              </a:rPr>
              <a:t> – the player can forget the outside world or embody the role of someone very different, be transported to a world that feels real / deep.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69997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LightSeedLeftStep">
      <a:dk1>
        <a:srgbClr val="000000"/>
      </a:dk1>
      <a:lt1>
        <a:srgbClr val="FFFFFF"/>
      </a:lt1>
      <a:dk2>
        <a:srgbClr val="243741"/>
      </a:dk2>
      <a:lt2>
        <a:srgbClr val="E8E7E2"/>
      </a:lt2>
      <a:accent1>
        <a:srgbClr val="96A2C6"/>
      </a:accent1>
      <a:accent2>
        <a:srgbClr val="7FA6BA"/>
      </a:accent2>
      <a:accent3>
        <a:srgbClr val="82ACA9"/>
      </a:accent3>
      <a:accent4>
        <a:srgbClr val="77AE93"/>
      </a:accent4>
      <a:accent5>
        <a:srgbClr val="83AF87"/>
      </a:accent5>
      <a:accent6>
        <a:srgbClr val="89AF77"/>
      </a:accent6>
      <a:hlink>
        <a:srgbClr val="908257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771</Words>
  <Application>Microsoft Office PowerPoint</Application>
  <PresentationFormat>Widescreen</PresentationFormat>
  <Paragraphs>30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Avenir Next LT Pro</vt:lpstr>
      <vt:lpstr>GradientRiseVTI</vt:lpstr>
      <vt:lpstr>Emotional Rewards</vt:lpstr>
      <vt:lpstr>Emotional Rewards</vt:lpstr>
      <vt:lpstr>Emotional Rewards</vt:lpstr>
      <vt:lpstr>Emotional Rewards</vt:lpstr>
      <vt:lpstr>Emotional Rewards</vt:lpstr>
      <vt:lpstr>Emotional Rewards</vt:lpstr>
      <vt:lpstr>Emotional Rewards</vt:lpstr>
      <vt:lpstr>Emotional Rewards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Colton Onderwater</cp:lastModifiedBy>
  <cp:revision>145</cp:revision>
  <dcterms:created xsi:type="dcterms:W3CDTF">2021-02-21T23:46:19Z</dcterms:created>
  <dcterms:modified xsi:type="dcterms:W3CDTF">2021-07-22T22:41:20Z</dcterms:modified>
</cp:coreProperties>
</file>